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7"/>
  </p:notesMasterIdLst>
  <p:sldIdLst>
    <p:sldId id="256" r:id="rId2"/>
    <p:sldId id="323" r:id="rId3"/>
    <p:sldId id="258" r:id="rId4"/>
    <p:sldId id="259" r:id="rId5"/>
    <p:sldId id="308" r:id="rId6"/>
    <p:sldId id="269" r:id="rId7"/>
    <p:sldId id="275" r:id="rId8"/>
    <p:sldId id="314" r:id="rId9"/>
    <p:sldId id="312" r:id="rId10"/>
    <p:sldId id="313" r:id="rId11"/>
    <p:sldId id="270" r:id="rId12"/>
    <p:sldId id="310" r:id="rId13"/>
    <p:sldId id="311" r:id="rId14"/>
    <p:sldId id="316" r:id="rId15"/>
    <p:sldId id="260" r:id="rId16"/>
    <p:sldId id="257" r:id="rId17"/>
    <p:sldId id="261" r:id="rId18"/>
    <p:sldId id="317" r:id="rId19"/>
    <p:sldId id="318" r:id="rId20"/>
    <p:sldId id="324" r:id="rId21"/>
    <p:sldId id="325" r:id="rId22"/>
    <p:sldId id="320" r:id="rId23"/>
    <p:sldId id="322" r:id="rId24"/>
    <p:sldId id="289" r:id="rId25"/>
    <p:sldId id="309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ontserrat" panose="020B0604020202020204" charset="0"/>
      <p:regular r:id="rId32"/>
      <p:bold r:id="rId33"/>
      <p:italic r:id="rId34"/>
      <p:boldItalic r:id="rId35"/>
    </p:embeddedFont>
    <p:embeddedFont>
      <p:font typeface="Montserrat Light" panose="020B0604020202020204" charset="0"/>
      <p:regular r:id="rId36"/>
      <p:italic r:id="rId37"/>
    </p:embeddedFont>
    <p:embeddedFont>
      <p:font typeface="Open Sans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8FB"/>
    <a:srgbClr val="F6FAFD"/>
    <a:srgbClr val="D9E0E8"/>
    <a:srgbClr val="E6E8F0"/>
    <a:srgbClr val="E0E5EB"/>
    <a:srgbClr val="E9ECF1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4CF261-2E57-49F8-9512-229ADC360AAB}" v="132" dt="2023-04-19T15:51:45.246"/>
    <p1510:client id="{62CCBA68-E9D5-0291-7B7E-A83F781A43C0}" v="2" dt="2023-04-19T15:50:51.115"/>
    <p1510:client id="{A107169A-0111-44AC-AE54-47D86BD8739F}" v="981" dt="2023-04-19T15:55:33.693"/>
  </p1510:revLst>
</p1510:revInfo>
</file>

<file path=ppt/tableStyles.xml><?xml version="1.0" encoding="utf-8"?>
<a:tblStyleLst xmlns:a="http://schemas.openxmlformats.org/drawingml/2006/main" def="{45CDEF79-A02C-4360-87DE-B84F92311C55}">
  <a:tblStyle styleId="{45CDEF79-A02C-4360-87DE-B84F92311C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 ALLEM Maha" userId="S::maha.el_allem@edu.devinci.fr::53daae0e-3d16-432c-9e5c-eca6c9aa2040" providerId="AD" clId="Web-{1EDF1563-2228-D180-1B1D-0AE60FF92572}"/>
    <pc:docChg chg="modSld">
      <pc:chgData name="EL ALLEM Maha" userId="S::maha.el_allem@edu.devinci.fr::53daae0e-3d16-432c-9e5c-eca6c9aa2040" providerId="AD" clId="Web-{1EDF1563-2228-D180-1B1D-0AE60FF92572}" dt="2023-04-17T18:38:17.614" v="0" actId="20577"/>
      <pc:docMkLst>
        <pc:docMk/>
      </pc:docMkLst>
      <pc:sldChg chg="modSp">
        <pc:chgData name="EL ALLEM Maha" userId="S::maha.el_allem@edu.devinci.fr::53daae0e-3d16-432c-9e5c-eca6c9aa2040" providerId="AD" clId="Web-{1EDF1563-2228-D180-1B1D-0AE60FF92572}" dt="2023-04-17T18:38:17.614" v="0" actId="20577"/>
        <pc:sldMkLst>
          <pc:docMk/>
          <pc:sldMk cId="0" sldId="256"/>
        </pc:sldMkLst>
        <pc:spChg chg="mod">
          <ac:chgData name="EL ALLEM Maha" userId="S::maha.el_allem@edu.devinci.fr::53daae0e-3d16-432c-9e5c-eca6c9aa2040" providerId="AD" clId="Web-{1EDF1563-2228-D180-1B1D-0AE60FF92572}" dt="2023-04-17T18:38:17.614" v="0" actId="20577"/>
          <ac:spMkLst>
            <pc:docMk/>
            <pc:sldMk cId="0" sldId="256"/>
            <ac:spMk id="329" creationId="{00000000-0000-0000-0000-000000000000}"/>
          </ac:spMkLst>
        </pc:spChg>
      </pc:sldChg>
    </pc:docChg>
  </pc:docChgLst>
  <pc:docChgLst>
    <pc:chgData name="GARDE Mathilde" userId="b5bd22a3-dcd4-4683-b44e-14579900f627" providerId="ADAL" clId="{A107169A-0111-44AC-AE54-47D86BD8739F}"/>
    <pc:docChg chg="undo redo custSel addSld delSld modSld sldOrd delMainMaster">
      <pc:chgData name="GARDE Mathilde" userId="b5bd22a3-dcd4-4683-b44e-14579900f627" providerId="ADAL" clId="{A107169A-0111-44AC-AE54-47D86BD8739F}" dt="2023-04-19T15:55:33.693" v="4981" actId="20577"/>
      <pc:docMkLst>
        <pc:docMk/>
      </pc:docMkLst>
      <pc:sldChg chg="modSp mod modTransition">
        <pc:chgData name="GARDE Mathilde" userId="b5bd22a3-dcd4-4683-b44e-14579900f627" providerId="ADAL" clId="{A107169A-0111-44AC-AE54-47D86BD8739F}" dt="2023-04-19T15:55:33.693" v="4981" actId="20577"/>
        <pc:sldMkLst>
          <pc:docMk/>
          <pc:sldMk cId="0" sldId="256"/>
        </pc:sldMkLst>
        <pc:spChg chg="mod">
          <ac:chgData name="GARDE Mathilde" userId="b5bd22a3-dcd4-4683-b44e-14579900f627" providerId="ADAL" clId="{A107169A-0111-44AC-AE54-47D86BD8739F}" dt="2023-04-05T12:16:20.677" v="100" actId="1076"/>
          <ac:spMkLst>
            <pc:docMk/>
            <pc:sldMk cId="0" sldId="256"/>
            <ac:spMk id="328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9T15:55:33.693" v="4981" actId="20577"/>
          <ac:spMkLst>
            <pc:docMk/>
            <pc:sldMk cId="0" sldId="256"/>
            <ac:spMk id="329" creationId="{00000000-0000-0000-0000-000000000000}"/>
          </ac:spMkLst>
        </pc:spChg>
      </pc:sldChg>
      <pc:sldChg chg="addSp delSp modSp mod">
        <pc:chgData name="GARDE Mathilde" userId="b5bd22a3-dcd4-4683-b44e-14579900f627" providerId="ADAL" clId="{A107169A-0111-44AC-AE54-47D86BD8739F}" dt="2023-04-17T18:43:18.328" v="4879" actId="1076"/>
        <pc:sldMkLst>
          <pc:docMk/>
          <pc:sldMk cId="0" sldId="257"/>
        </pc:sldMkLst>
        <pc:spChg chg="add mod">
          <ac:chgData name="GARDE Mathilde" userId="b5bd22a3-dcd4-4683-b44e-14579900f627" providerId="ADAL" clId="{A107169A-0111-44AC-AE54-47D86BD8739F}" dt="2023-04-17T18:38:28.645" v="4846" actId="113"/>
          <ac:spMkLst>
            <pc:docMk/>
            <pc:sldMk cId="0" sldId="257"/>
            <ac:spMk id="3" creationId="{FC8B6578-D499-8B0D-9A4F-B7D330FD7EFB}"/>
          </ac:spMkLst>
        </pc:spChg>
        <pc:spChg chg="mod">
          <ac:chgData name="GARDE Mathilde" userId="b5bd22a3-dcd4-4683-b44e-14579900f627" providerId="ADAL" clId="{A107169A-0111-44AC-AE54-47D86BD8739F}" dt="2023-04-05T12:16:39.285" v="123" actId="20577"/>
          <ac:spMkLst>
            <pc:docMk/>
            <pc:sldMk cId="0" sldId="257"/>
            <ac:spMk id="334" creationId="{00000000-0000-0000-0000-000000000000}"/>
          </ac:spMkLst>
        </pc:spChg>
        <pc:spChg chg="del">
          <ac:chgData name="GARDE Mathilde" userId="b5bd22a3-dcd4-4683-b44e-14579900f627" providerId="ADAL" clId="{A107169A-0111-44AC-AE54-47D86BD8739F}" dt="2023-04-12T06:59:34.664" v="244" actId="478"/>
          <ac:spMkLst>
            <pc:docMk/>
            <pc:sldMk cId="0" sldId="257"/>
            <ac:spMk id="335" creationId="{00000000-0000-0000-0000-000000000000}"/>
          </ac:spMkLst>
        </pc:spChg>
        <pc:picChg chg="add mod">
          <ac:chgData name="GARDE Mathilde" userId="b5bd22a3-dcd4-4683-b44e-14579900f627" providerId="ADAL" clId="{A107169A-0111-44AC-AE54-47D86BD8739F}" dt="2023-04-17T13:47:24.614" v="3014" actId="1076"/>
          <ac:picMkLst>
            <pc:docMk/>
            <pc:sldMk cId="0" sldId="257"/>
            <ac:picMk id="4" creationId="{BA8980B9-1F72-21C3-FA38-7C7CAD7FDE25}"/>
          </ac:picMkLst>
        </pc:picChg>
        <pc:picChg chg="add del mod">
          <ac:chgData name="GARDE Mathilde" userId="b5bd22a3-dcd4-4683-b44e-14579900f627" providerId="ADAL" clId="{A107169A-0111-44AC-AE54-47D86BD8739F}" dt="2023-04-17T18:41:57.171" v="4861" actId="478"/>
          <ac:picMkLst>
            <pc:docMk/>
            <pc:sldMk cId="0" sldId="257"/>
            <ac:picMk id="2050" creationId="{71302EF4-089B-A072-C34D-9DB9C2ED59AF}"/>
          </ac:picMkLst>
        </pc:picChg>
        <pc:picChg chg="add del mod">
          <ac:chgData name="GARDE Mathilde" userId="b5bd22a3-dcd4-4683-b44e-14579900f627" providerId="ADAL" clId="{A107169A-0111-44AC-AE54-47D86BD8739F}" dt="2023-04-17T18:41:57.171" v="4861" actId="478"/>
          <ac:picMkLst>
            <pc:docMk/>
            <pc:sldMk cId="0" sldId="257"/>
            <ac:picMk id="2052" creationId="{86EB64F7-59AC-3B28-4D4D-9BE7826DCF8C}"/>
          </ac:picMkLst>
        </pc:picChg>
        <pc:picChg chg="add mod">
          <ac:chgData name="GARDE Mathilde" userId="b5bd22a3-dcd4-4683-b44e-14579900f627" providerId="ADAL" clId="{A107169A-0111-44AC-AE54-47D86BD8739F}" dt="2023-04-17T18:43:15.710" v="4878" actId="1076"/>
          <ac:picMkLst>
            <pc:docMk/>
            <pc:sldMk cId="0" sldId="257"/>
            <ac:picMk id="2054" creationId="{1FAEAA11-3FBC-A47B-8A05-AC06A1C9D43B}"/>
          </ac:picMkLst>
        </pc:picChg>
        <pc:picChg chg="add mod">
          <ac:chgData name="GARDE Mathilde" userId="b5bd22a3-dcd4-4683-b44e-14579900f627" providerId="ADAL" clId="{A107169A-0111-44AC-AE54-47D86BD8739F}" dt="2023-04-17T18:43:18.328" v="4879" actId="1076"/>
          <ac:picMkLst>
            <pc:docMk/>
            <pc:sldMk cId="0" sldId="257"/>
            <ac:picMk id="2056" creationId="{5B81FBE9-E406-B32B-B95E-E4C8AFCC6913}"/>
          </ac:picMkLst>
        </pc:picChg>
      </pc:sldChg>
      <pc:sldChg chg="modSp mod ord modTransition">
        <pc:chgData name="GARDE Mathilde" userId="b5bd22a3-dcd4-4683-b44e-14579900f627" providerId="ADAL" clId="{A107169A-0111-44AC-AE54-47D86BD8739F}" dt="2023-04-17T13:51:24.256" v="3073" actId="20577"/>
        <pc:sldMkLst>
          <pc:docMk/>
          <pc:sldMk cId="0" sldId="258"/>
        </pc:sldMkLst>
        <pc:spChg chg="mod">
          <ac:chgData name="GARDE Mathilde" userId="b5bd22a3-dcd4-4683-b44e-14579900f627" providerId="ADAL" clId="{A107169A-0111-44AC-AE54-47D86BD8739F}" dt="2023-04-05T12:17:03.445" v="131" actId="20577"/>
          <ac:spMkLst>
            <pc:docMk/>
            <pc:sldMk cId="0" sldId="258"/>
            <ac:spMk id="340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6T15:30:54.285" v="383" actId="20577"/>
          <ac:spMkLst>
            <pc:docMk/>
            <pc:sldMk cId="0" sldId="258"/>
            <ac:spMk id="341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7T13:51:24.256" v="3073" actId="20577"/>
          <ac:spMkLst>
            <pc:docMk/>
            <pc:sldMk cId="0" sldId="258"/>
            <ac:spMk id="342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6T15:30:43.742" v="363" actId="20577"/>
          <ac:spMkLst>
            <pc:docMk/>
            <pc:sldMk cId="0" sldId="258"/>
            <ac:spMk id="343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6T15:32:01.475" v="511" actId="14100"/>
          <ac:spMkLst>
            <pc:docMk/>
            <pc:sldMk cId="0" sldId="258"/>
            <ac:spMk id="344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6T15:31:21.477" v="421" actId="20577"/>
          <ac:spMkLst>
            <pc:docMk/>
            <pc:sldMk cId="0" sldId="258"/>
            <ac:spMk id="345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6T15:34:54.469" v="590" actId="20577"/>
          <ac:spMkLst>
            <pc:docMk/>
            <pc:sldMk cId="0" sldId="258"/>
            <ac:spMk id="346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6T15:31:10.036" v="400" actId="20577"/>
          <ac:spMkLst>
            <pc:docMk/>
            <pc:sldMk cId="0" sldId="258"/>
            <ac:spMk id="347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6T15:32:29.249" v="580" actId="14100"/>
          <ac:spMkLst>
            <pc:docMk/>
            <pc:sldMk cId="0" sldId="258"/>
            <ac:spMk id="348" creationId="{00000000-0000-0000-0000-000000000000}"/>
          </ac:spMkLst>
        </pc:spChg>
      </pc:sldChg>
      <pc:sldChg chg="modSp mod ord">
        <pc:chgData name="GARDE Mathilde" userId="b5bd22a3-dcd4-4683-b44e-14579900f627" providerId="ADAL" clId="{A107169A-0111-44AC-AE54-47D86BD8739F}" dt="2023-04-16T15:48:45.034" v="856" actId="122"/>
        <pc:sldMkLst>
          <pc:docMk/>
          <pc:sldMk cId="0" sldId="259"/>
        </pc:sldMkLst>
        <pc:spChg chg="mod">
          <ac:chgData name="GARDE Mathilde" userId="b5bd22a3-dcd4-4683-b44e-14579900f627" providerId="ADAL" clId="{A107169A-0111-44AC-AE54-47D86BD8739F}" dt="2023-04-16T15:48:45.034" v="856" actId="122"/>
          <ac:spMkLst>
            <pc:docMk/>
            <pc:sldMk cId="0" sldId="259"/>
            <ac:spMk id="359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6T15:48:41.568" v="855"/>
          <ac:spMkLst>
            <pc:docMk/>
            <pc:sldMk cId="0" sldId="259"/>
            <ac:spMk id="360" creationId="{00000000-0000-0000-0000-000000000000}"/>
          </ac:spMkLst>
        </pc:spChg>
      </pc:sldChg>
      <pc:sldChg chg="addSp modSp mod ord">
        <pc:chgData name="GARDE Mathilde" userId="b5bd22a3-dcd4-4683-b44e-14579900f627" providerId="ADAL" clId="{A107169A-0111-44AC-AE54-47D86BD8739F}" dt="2023-04-17T13:47:07.812" v="3012" actId="1076"/>
        <pc:sldMkLst>
          <pc:docMk/>
          <pc:sldMk cId="0" sldId="260"/>
        </pc:sldMkLst>
        <pc:spChg chg="mod">
          <ac:chgData name="GARDE Mathilde" userId="b5bd22a3-dcd4-4683-b44e-14579900f627" providerId="ADAL" clId="{A107169A-0111-44AC-AE54-47D86BD8739F}" dt="2023-04-16T15:39:02.705" v="632" actId="404"/>
          <ac:spMkLst>
            <pc:docMk/>
            <pc:sldMk cId="0" sldId="260"/>
            <ac:spMk id="367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7T13:46:30.984" v="3005"/>
          <ac:spMkLst>
            <pc:docMk/>
            <pc:sldMk cId="0" sldId="260"/>
            <ac:spMk id="368" creationId="{00000000-0000-0000-0000-000000000000}"/>
          </ac:spMkLst>
        </pc:spChg>
        <pc:picChg chg="add mod">
          <ac:chgData name="GARDE Mathilde" userId="b5bd22a3-dcd4-4683-b44e-14579900f627" providerId="ADAL" clId="{A107169A-0111-44AC-AE54-47D86BD8739F}" dt="2023-04-17T13:47:07.812" v="3012" actId="1076"/>
          <ac:picMkLst>
            <pc:docMk/>
            <pc:sldMk cId="0" sldId="260"/>
            <ac:picMk id="2" creationId="{513D98E3-496F-9379-9072-9511D53F79F1}"/>
          </ac:picMkLst>
        </pc:picChg>
      </pc:sldChg>
      <pc:sldChg chg="addSp delSp modSp mod">
        <pc:chgData name="GARDE Mathilde" userId="b5bd22a3-dcd4-4683-b44e-14579900f627" providerId="ADAL" clId="{A107169A-0111-44AC-AE54-47D86BD8739F}" dt="2023-04-17T18:26:02.671" v="4756" actId="20577"/>
        <pc:sldMkLst>
          <pc:docMk/>
          <pc:sldMk cId="0" sldId="261"/>
        </pc:sldMkLst>
        <pc:spChg chg="add del mod">
          <ac:chgData name="GARDE Mathilde" userId="b5bd22a3-dcd4-4683-b44e-14579900f627" providerId="ADAL" clId="{A107169A-0111-44AC-AE54-47D86BD8739F}" dt="2023-04-17T18:23:18.998" v="4722" actId="478"/>
          <ac:spMkLst>
            <pc:docMk/>
            <pc:sldMk cId="0" sldId="261"/>
            <ac:spMk id="3" creationId="{7AA523F2-345C-A79F-2027-B506FE5908F7}"/>
          </ac:spMkLst>
        </pc:spChg>
        <pc:spChg chg="mod">
          <ac:chgData name="GARDE Mathilde" userId="b5bd22a3-dcd4-4683-b44e-14579900f627" providerId="ADAL" clId="{A107169A-0111-44AC-AE54-47D86BD8739F}" dt="2023-04-17T18:23:27.688" v="4739" actId="20577"/>
          <ac:spMkLst>
            <pc:docMk/>
            <pc:sldMk cId="0" sldId="261"/>
            <ac:spMk id="374" creationId="{00000000-0000-0000-0000-000000000000}"/>
          </ac:spMkLst>
        </pc:spChg>
        <pc:spChg chg="del">
          <ac:chgData name="GARDE Mathilde" userId="b5bd22a3-dcd4-4683-b44e-14579900f627" providerId="ADAL" clId="{A107169A-0111-44AC-AE54-47D86BD8739F}" dt="2023-04-17T18:23:15.714" v="4721" actId="478"/>
          <ac:spMkLst>
            <pc:docMk/>
            <pc:sldMk cId="0" sldId="261"/>
            <ac:spMk id="375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7T18:26:02.671" v="4756" actId="20577"/>
          <ac:spMkLst>
            <pc:docMk/>
            <pc:sldMk cId="0" sldId="261"/>
            <ac:spMk id="376" creationId="{00000000-0000-0000-0000-000000000000}"/>
          </ac:spMkLst>
        </pc:spChg>
        <pc:grpChg chg="del">
          <ac:chgData name="GARDE Mathilde" userId="b5bd22a3-dcd4-4683-b44e-14579900f627" providerId="ADAL" clId="{A107169A-0111-44AC-AE54-47D86BD8739F}" dt="2023-04-17T18:23:11.551" v="4720" actId="478"/>
          <ac:grpSpMkLst>
            <pc:docMk/>
            <pc:sldMk cId="0" sldId="261"/>
            <ac:grpSpMk id="388" creationId="{00000000-0000-0000-0000-000000000000}"/>
          </ac:grpSpMkLst>
        </pc:grpChg>
        <pc:grpChg chg="del">
          <ac:chgData name="GARDE Mathilde" userId="b5bd22a3-dcd4-4683-b44e-14579900f627" providerId="ADAL" clId="{A107169A-0111-44AC-AE54-47D86BD8739F}" dt="2023-04-17T18:23:10.385" v="4719" actId="478"/>
          <ac:grpSpMkLst>
            <pc:docMk/>
            <pc:sldMk cId="0" sldId="261"/>
            <ac:grpSpMk id="391" creationId="{00000000-0000-0000-0000-000000000000}"/>
          </ac:grpSpMkLst>
        </pc:grpChg>
      </pc:sldChg>
      <pc:sldChg chg="del">
        <pc:chgData name="GARDE Mathilde" userId="b5bd22a3-dcd4-4683-b44e-14579900f627" providerId="ADAL" clId="{A107169A-0111-44AC-AE54-47D86BD8739F}" dt="2023-04-17T18:23:41.154" v="4740" actId="2696"/>
        <pc:sldMkLst>
          <pc:docMk/>
          <pc:sldMk cId="0" sldId="262"/>
        </pc:sldMkLst>
      </pc:sldChg>
      <pc:sldChg chg="del">
        <pc:chgData name="GARDE Mathilde" userId="b5bd22a3-dcd4-4683-b44e-14579900f627" providerId="ADAL" clId="{A107169A-0111-44AC-AE54-47D86BD8739F}" dt="2023-04-17T18:23:44.303" v="4741" actId="2696"/>
        <pc:sldMkLst>
          <pc:docMk/>
          <pc:sldMk cId="0" sldId="263"/>
        </pc:sldMkLst>
      </pc:sldChg>
      <pc:sldChg chg="del">
        <pc:chgData name="GARDE Mathilde" userId="b5bd22a3-dcd4-4683-b44e-14579900f627" providerId="ADAL" clId="{A107169A-0111-44AC-AE54-47D86BD8739F}" dt="2023-04-17T18:23:46.810" v="4742" actId="2696"/>
        <pc:sldMkLst>
          <pc:docMk/>
          <pc:sldMk cId="0" sldId="264"/>
        </pc:sldMkLst>
      </pc:sldChg>
      <pc:sldChg chg="addSp delSp modSp del mod">
        <pc:chgData name="GARDE Mathilde" userId="b5bd22a3-dcd4-4683-b44e-14579900f627" providerId="ADAL" clId="{A107169A-0111-44AC-AE54-47D86BD8739F}" dt="2023-04-17T18:27:02.695" v="4768" actId="2696"/>
        <pc:sldMkLst>
          <pc:docMk/>
          <pc:sldMk cId="0" sldId="265"/>
        </pc:sldMkLst>
        <pc:spChg chg="add del mod">
          <ac:chgData name="GARDE Mathilde" userId="b5bd22a3-dcd4-4683-b44e-14579900f627" providerId="ADAL" clId="{A107169A-0111-44AC-AE54-47D86BD8739F}" dt="2023-04-17T18:26:08.967" v="4758" actId="478"/>
          <ac:spMkLst>
            <pc:docMk/>
            <pc:sldMk cId="0" sldId="265"/>
            <ac:spMk id="3" creationId="{8B35B400-C889-72E3-2416-4D6723FC2C7D}"/>
          </ac:spMkLst>
        </pc:spChg>
        <pc:spChg chg="add del mod">
          <ac:chgData name="GARDE Mathilde" userId="b5bd22a3-dcd4-4683-b44e-14579900f627" providerId="ADAL" clId="{A107169A-0111-44AC-AE54-47D86BD8739F}" dt="2023-04-17T18:26:17.545" v="4760" actId="478"/>
          <ac:spMkLst>
            <pc:docMk/>
            <pc:sldMk cId="0" sldId="265"/>
            <ac:spMk id="5" creationId="{F43BAD44-81DE-EFA2-A8FE-AC7A668DB7C1}"/>
          </ac:spMkLst>
        </pc:spChg>
        <pc:spChg chg="del">
          <ac:chgData name="GARDE Mathilde" userId="b5bd22a3-dcd4-4683-b44e-14579900f627" providerId="ADAL" clId="{A107169A-0111-44AC-AE54-47D86BD8739F}" dt="2023-04-17T18:26:12.438" v="4759" actId="478"/>
          <ac:spMkLst>
            <pc:docMk/>
            <pc:sldMk cId="0" sldId="265"/>
            <ac:spMk id="422" creationId="{00000000-0000-0000-0000-000000000000}"/>
          </ac:spMkLst>
        </pc:spChg>
        <pc:spChg chg="del">
          <ac:chgData name="GARDE Mathilde" userId="b5bd22a3-dcd4-4683-b44e-14579900f627" providerId="ADAL" clId="{A107169A-0111-44AC-AE54-47D86BD8739F}" dt="2023-04-17T18:26:07.360" v="4757" actId="478"/>
          <ac:spMkLst>
            <pc:docMk/>
            <pc:sldMk cId="0" sldId="265"/>
            <ac:spMk id="424" creationId="{00000000-0000-0000-0000-000000000000}"/>
          </ac:spMkLst>
        </pc:spChg>
        <pc:picChg chg="add del mod ord">
          <ac:chgData name="GARDE Mathilde" userId="b5bd22a3-dcd4-4683-b44e-14579900f627" providerId="ADAL" clId="{A107169A-0111-44AC-AE54-47D86BD8739F}" dt="2023-04-17T18:26:59.341" v="4767" actId="478"/>
          <ac:picMkLst>
            <pc:docMk/>
            <pc:sldMk cId="0" sldId="265"/>
            <ac:picMk id="6" creationId="{824D7B8D-EEAF-2F1A-119E-8DEF7D0DED4A}"/>
          </ac:picMkLst>
        </pc:picChg>
      </pc:sldChg>
      <pc:sldChg chg="del">
        <pc:chgData name="GARDE Mathilde" userId="b5bd22a3-dcd4-4683-b44e-14579900f627" providerId="ADAL" clId="{A107169A-0111-44AC-AE54-47D86BD8739F}" dt="2023-04-17T18:23:59.229" v="4743" actId="2696"/>
        <pc:sldMkLst>
          <pc:docMk/>
          <pc:sldMk cId="0" sldId="266"/>
        </pc:sldMkLst>
      </pc:sldChg>
      <pc:sldChg chg="del">
        <pc:chgData name="GARDE Mathilde" userId="b5bd22a3-dcd4-4683-b44e-14579900f627" providerId="ADAL" clId="{A107169A-0111-44AC-AE54-47D86BD8739F}" dt="2023-04-16T15:48:19.444" v="854" actId="2696"/>
        <pc:sldMkLst>
          <pc:docMk/>
          <pc:sldMk cId="0" sldId="267"/>
        </pc:sldMkLst>
      </pc:sldChg>
      <pc:sldChg chg="del">
        <pc:chgData name="GARDE Mathilde" userId="b5bd22a3-dcd4-4683-b44e-14579900f627" providerId="ADAL" clId="{A107169A-0111-44AC-AE54-47D86BD8739F}" dt="2023-04-17T18:24:03.324" v="4744" actId="2696"/>
        <pc:sldMkLst>
          <pc:docMk/>
          <pc:sldMk cId="0" sldId="268"/>
        </pc:sldMkLst>
      </pc:sldChg>
      <pc:sldChg chg="addSp delSp modSp mod ord">
        <pc:chgData name="GARDE Mathilde" userId="b5bd22a3-dcd4-4683-b44e-14579900f627" providerId="ADAL" clId="{A107169A-0111-44AC-AE54-47D86BD8739F}" dt="2023-04-16T18:08:34.111" v="2014" actId="207"/>
        <pc:sldMkLst>
          <pc:docMk/>
          <pc:sldMk cId="0" sldId="269"/>
        </pc:sldMkLst>
        <pc:spChg chg="mod">
          <ac:chgData name="GARDE Mathilde" userId="b5bd22a3-dcd4-4683-b44e-14579900f627" providerId="ADAL" clId="{A107169A-0111-44AC-AE54-47D86BD8739F}" dt="2023-04-16T18:04:58.768" v="1986" actId="207"/>
          <ac:spMkLst>
            <pc:docMk/>
            <pc:sldMk cId="0" sldId="269"/>
            <ac:spMk id="3" creationId="{A550AC51-0BE7-83DE-B2C6-E85E461BFFC1}"/>
          </ac:spMkLst>
        </pc:spChg>
        <pc:spChg chg="mod">
          <ac:chgData name="GARDE Mathilde" userId="b5bd22a3-dcd4-4683-b44e-14579900f627" providerId="ADAL" clId="{A107169A-0111-44AC-AE54-47D86BD8739F}" dt="2023-04-16T18:04:58.768" v="1986" actId="207"/>
          <ac:spMkLst>
            <pc:docMk/>
            <pc:sldMk cId="0" sldId="269"/>
            <ac:spMk id="4" creationId="{2775442C-A5DD-4D8E-E673-EB10FEA6F1B5}"/>
          </ac:spMkLst>
        </pc:spChg>
        <pc:spChg chg="mod">
          <ac:chgData name="GARDE Mathilde" userId="b5bd22a3-dcd4-4683-b44e-14579900f627" providerId="ADAL" clId="{A107169A-0111-44AC-AE54-47D86BD8739F}" dt="2023-04-16T18:04:58.768" v="1986" actId="207"/>
          <ac:spMkLst>
            <pc:docMk/>
            <pc:sldMk cId="0" sldId="269"/>
            <ac:spMk id="5" creationId="{AD314980-E016-6785-4EB4-1C30C6A1C1C4}"/>
          </ac:spMkLst>
        </pc:spChg>
        <pc:spChg chg="mod">
          <ac:chgData name="GARDE Mathilde" userId="b5bd22a3-dcd4-4683-b44e-14579900f627" providerId="ADAL" clId="{A107169A-0111-44AC-AE54-47D86BD8739F}" dt="2023-04-16T18:07:19.194" v="1994" actId="207"/>
          <ac:spMkLst>
            <pc:docMk/>
            <pc:sldMk cId="0" sldId="269"/>
            <ac:spMk id="7" creationId="{9F42F7AD-C9A4-0DF9-4143-8637B8107341}"/>
          </ac:spMkLst>
        </pc:spChg>
        <pc:spChg chg="mod">
          <ac:chgData name="GARDE Mathilde" userId="b5bd22a3-dcd4-4683-b44e-14579900f627" providerId="ADAL" clId="{A107169A-0111-44AC-AE54-47D86BD8739F}" dt="2023-04-16T18:07:19.194" v="1994" actId="207"/>
          <ac:spMkLst>
            <pc:docMk/>
            <pc:sldMk cId="0" sldId="269"/>
            <ac:spMk id="8" creationId="{2C27F149-3CC1-8D84-E671-EE1CE9EC25EA}"/>
          </ac:spMkLst>
        </pc:spChg>
        <pc:spChg chg="mod">
          <ac:chgData name="GARDE Mathilde" userId="b5bd22a3-dcd4-4683-b44e-14579900f627" providerId="ADAL" clId="{A107169A-0111-44AC-AE54-47D86BD8739F}" dt="2023-04-16T18:07:19.194" v="1994" actId="207"/>
          <ac:spMkLst>
            <pc:docMk/>
            <pc:sldMk cId="0" sldId="269"/>
            <ac:spMk id="9" creationId="{C390310B-5A2F-CEBE-BB30-D13A7730CEE2}"/>
          </ac:spMkLst>
        </pc:spChg>
        <pc:spChg chg="mod">
          <ac:chgData name="GARDE Mathilde" userId="b5bd22a3-dcd4-4683-b44e-14579900f627" providerId="ADAL" clId="{A107169A-0111-44AC-AE54-47D86BD8739F}" dt="2023-04-16T18:07:19.194" v="1994" actId="207"/>
          <ac:spMkLst>
            <pc:docMk/>
            <pc:sldMk cId="0" sldId="269"/>
            <ac:spMk id="10" creationId="{7F7AC2FE-68DC-4D45-FA2D-543D1046AAAA}"/>
          </ac:spMkLst>
        </pc:spChg>
        <pc:spChg chg="mod">
          <ac:chgData name="GARDE Mathilde" userId="b5bd22a3-dcd4-4683-b44e-14579900f627" providerId="ADAL" clId="{A107169A-0111-44AC-AE54-47D86BD8739F}" dt="2023-04-16T18:07:19.194" v="1994" actId="207"/>
          <ac:spMkLst>
            <pc:docMk/>
            <pc:sldMk cId="0" sldId="269"/>
            <ac:spMk id="11" creationId="{177F446E-3875-668A-2B01-0C2CA8FB8FFD}"/>
          </ac:spMkLst>
        </pc:spChg>
        <pc:spChg chg="mod">
          <ac:chgData name="GARDE Mathilde" userId="b5bd22a3-dcd4-4683-b44e-14579900f627" providerId="ADAL" clId="{A107169A-0111-44AC-AE54-47D86BD8739F}" dt="2023-04-16T18:07:19.194" v="1994" actId="207"/>
          <ac:spMkLst>
            <pc:docMk/>
            <pc:sldMk cId="0" sldId="269"/>
            <ac:spMk id="12" creationId="{4E0A05AF-B325-833D-CD15-B90B0624EA73}"/>
          </ac:spMkLst>
        </pc:spChg>
        <pc:spChg chg="add mod">
          <ac:chgData name="GARDE Mathilde" userId="b5bd22a3-dcd4-4683-b44e-14579900f627" providerId="ADAL" clId="{A107169A-0111-44AC-AE54-47D86BD8739F}" dt="2023-04-16T18:08:34.111" v="2014" actId="207"/>
          <ac:spMkLst>
            <pc:docMk/>
            <pc:sldMk cId="0" sldId="269"/>
            <ac:spMk id="13" creationId="{9BB70A73-68D7-687B-A426-7A3692DBE9FE}"/>
          </ac:spMkLst>
        </pc:spChg>
        <pc:spChg chg="mod">
          <ac:chgData name="GARDE Mathilde" userId="b5bd22a3-dcd4-4683-b44e-14579900f627" providerId="ADAL" clId="{A107169A-0111-44AC-AE54-47D86BD8739F}" dt="2023-04-16T18:07:31.743" v="2008" actId="20577"/>
          <ac:spMkLst>
            <pc:docMk/>
            <pc:sldMk cId="0" sldId="269"/>
            <ac:spMk id="469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6T17:58:49.078" v="1854" actId="20577"/>
          <ac:spMkLst>
            <pc:docMk/>
            <pc:sldMk cId="0" sldId="269"/>
            <ac:spMk id="470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6T17:59:20.958" v="1905" actId="20577"/>
          <ac:spMkLst>
            <pc:docMk/>
            <pc:sldMk cId="0" sldId="269"/>
            <ac:spMk id="471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6T18:05:07.003" v="1988" actId="1076"/>
          <ac:spMkLst>
            <pc:docMk/>
            <pc:sldMk cId="0" sldId="269"/>
            <ac:spMk id="472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6T18:00:18.838" v="1959" actId="404"/>
          <ac:spMkLst>
            <pc:docMk/>
            <pc:sldMk cId="0" sldId="269"/>
            <ac:spMk id="473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6T18:00:14.708" v="1957" actId="404"/>
          <ac:spMkLst>
            <pc:docMk/>
            <pc:sldMk cId="0" sldId="269"/>
            <ac:spMk id="474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6T18:00:09.643" v="1955" actId="1076"/>
          <ac:spMkLst>
            <pc:docMk/>
            <pc:sldMk cId="0" sldId="269"/>
            <ac:spMk id="475" creationId="{00000000-0000-0000-0000-000000000000}"/>
          </ac:spMkLst>
        </pc:spChg>
        <pc:spChg chg="del">
          <ac:chgData name="GARDE Mathilde" userId="b5bd22a3-dcd4-4683-b44e-14579900f627" providerId="ADAL" clId="{A107169A-0111-44AC-AE54-47D86BD8739F}" dt="2023-04-16T18:07:25.198" v="1995" actId="478"/>
          <ac:spMkLst>
            <pc:docMk/>
            <pc:sldMk cId="0" sldId="269"/>
            <ac:spMk id="485" creationId="{00000000-0000-0000-0000-000000000000}"/>
          </ac:spMkLst>
        </pc:spChg>
        <pc:grpChg chg="add mod">
          <ac:chgData name="GARDE Mathilde" userId="b5bd22a3-dcd4-4683-b44e-14579900f627" providerId="ADAL" clId="{A107169A-0111-44AC-AE54-47D86BD8739F}" dt="2023-04-16T18:04:58.768" v="1986" actId="207"/>
          <ac:grpSpMkLst>
            <pc:docMk/>
            <pc:sldMk cId="0" sldId="269"/>
            <ac:grpSpMk id="2" creationId="{D10CAC45-7D67-9CBB-8339-6CF205CE9D3C}"/>
          </ac:grpSpMkLst>
        </pc:grpChg>
        <pc:grpChg chg="add mod">
          <ac:chgData name="GARDE Mathilde" userId="b5bd22a3-dcd4-4683-b44e-14579900f627" providerId="ADAL" clId="{A107169A-0111-44AC-AE54-47D86BD8739F}" dt="2023-04-16T18:07:19.194" v="1994" actId="207"/>
          <ac:grpSpMkLst>
            <pc:docMk/>
            <pc:sldMk cId="0" sldId="269"/>
            <ac:grpSpMk id="6" creationId="{4097317A-6D4A-418D-294F-EA55935217F0}"/>
          </ac:grpSpMkLst>
        </pc:grpChg>
        <pc:grpChg chg="del">
          <ac:chgData name="GARDE Mathilde" userId="b5bd22a3-dcd4-4683-b44e-14579900f627" providerId="ADAL" clId="{A107169A-0111-44AC-AE54-47D86BD8739F}" dt="2023-04-16T18:00:27.028" v="1960" actId="478"/>
          <ac:grpSpMkLst>
            <pc:docMk/>
            <pc:sldMk cId="0" sldId="269"/>
            <ac:grpSpMk id="476" creationId="{00000000-0000-0000-0000-000000000000}"/>
          </ac:grpSpMkLst>
        </pc:grpChg>
        <pc:grpChg chg="del">
          <ac:chgData name="GARDE Mathilde" userId="b5bd22a3-dcd4-4683-b44e-14579900f627" providerId="ADAL" clId="{A107169A-0111-44AC-AE54-47D86BD8739F}" dt="2023-04-16T18:07:03.295" v="1989" actId="478"/>
          <ac:grpSpMkLst>
            <pc:docMk/>
            <pc:sldMk cId="0" sldId="269"/>
            <ac:grpSpMk id="479" creationId="{00000000-0000-0000-0000-000000000000}"/>
          </ac:grpSpMkLst>
        </pc:grpChg>
      </pc:sldChg>
      <pc:sldChg chg="addSp modSp mod ord">
        <pc:chgData name="GARDE Mathilde" userId="b5bd22a3-dcd4-4683-b44e-14579900f627" providerId="ADAL" clId="{A107169A-0111-44AC-AE54-47D86BD8739F}" dt="2023-04-17T13:44:59.721" v="3004" actId="1076"/>
        <pc:sldMkLst>
          <pc:docMk/>
          <pc:sldMk cId="0" sldId="270"/>
        </pc:sldMkLst>
        <pc:spChg chg="mod">
          <ac:chgData name="GARDE Mathilde" userId="b5bd22a3-dcd4-4683-b44e-14579900f627" providerId="ADAL" clId="{A107169A-0111-44AC-AE54-47D86BD8739F}" dt="2023-04-17T13:44:52.674" v="3003" actId="207"/>
          <ac:spMkLst>
            <pc:docMk/>
            <pc:sldMk cId="0" sldId="270"/>
            <ac:spMk id="3" creationId="{FA73EEC3-8BD7-D4AB-237D-4E194E82B968}"/>
          </ac:spMkLst>
        </pc:spChg>
        <pc:spChg chg="mod">
          <ac:chgData name="GARDE Mathilde" userId="b5bd22a3-dcd4-4683-b44e-14579900f627" providerId="ADAL" clId="{A107169A-0111-44AC-AE54-47D86BD8739F}" dt="2023-04-17T13:44:52.674" v="3003" actId="207"/>
          <ac:spMkLst>
            <pc:docMk/>
            <pc:sldMk cId="0" sldId="270"/>
            <ac:spMk id="4" creationId="{5A3E332B-35F5-F242-735E-2FCDBAFFCEAB}"/>
          </ac:spMkLst>
        </pc:spChg>
        <pc:spChg chg="mod">
          <ac:chgData name="GARDE Mathilde" userId="b5bd22a3-dcd4-4683-b44e-14579900f627" providerId="ADAL" clId="{A107169A-0111-44AC-AE54-47D86BD8739F}" dt="2023-04-16T15:39:39.972" v="674" actId="20577"/>
          <ac:spMkLst>
            <pc:docMk/>
            <pc:sldMk cId="0" sldId="270"/>
            <ac:spMk id="490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7T13:44:59.721" v="3004" actId="1076"/>
          <ac:spMkLst>
            <pc:docMk/>
            <pc:sldMk cId="0" sldId="270"/>
            <ac:spMk id="491" creationId="{00000000-0000-0000-0000-000000000000}"/>
          </ac:spMkLst>
        </pc:spChg>
        <pc:grpChg chg="add mod">
          <ac:chgData name="GARDE Mathilde" userId="b5bd22a3-dcd4-4683-b44e-14579900f627" providerId="ADAL" clId="{A107169A-0111-44AC-AE54-47D86BD8739F}" dt="2023-04-17T13:44:52.674" v="3003" actId="207"/>
          <ac:grpSpMkLst>
            <pc:docMk/>
            <pc:sldMk cId="0" sldId="270"/>
            <ac:grpSpMk id="2" creationId="{864F98E4-B459-8057-6F7F-10CF3ADB4C7C}"/>
          </ac:grpSpMkLst>
        </pc:grpChg>
      </pc:sldChg>
      <pc:sldChg chg="del">
        <pc:chgData name="GARDE Mathilde" userId="b5bd22a3-dcd4-4683-b44e-14579900f627" providerId="ADAL" clId="{A107169A-0111-44AC-AE54-47D86BD8739F}" dt="2023-04-16T15:48:11.646" v="853" actId="2696"/>
        <pc:sldMkLst>
          <pc:docMk/>
          <pc:sldMk cId="0" sldId="271"/>
        </pc:sldMkLst>
      </pc:sldChg>
      <pc:sldChg chg="del">
        <pc:chgData name="GARDE Mathilde" userId="b5bd22a3-dcd4-4683-b44e-14579900f627" providerId="ADAL" clId="{A107169A-0111-44AC-AE54-47D86BD8739F}" dt="2023-04-17T18:24:06.847" v="4745" actId="2696"/>
        <pc:sldMkLst>
          <pc:docMk/>
          <pc:sldMk cId="0" sldId="272"/>
        </pc:sldMkLst>
      </pc:sldChg>
      <pc:sldChg chg="del">
        <pc:chgData name="GARDE Mathilde" userId="b5bd22a3-dcd4-4683-b44e-14579900f627" providerId="ADAL" clId="{A107169A-0111-44AC-AE54-47D86BD8739F}" dt="2023-04-17T18:24:10.353" v="4746" actId="2696"/>
        <pc:sldMkLst>
          <pc:docMk/>
          <pc:sldMk cId="0" sldId="273"/>
        </pc:sldMkLst>
      </pc:sldChg>
      <pc:sldChg chg="modSp del mod ord modClrScheme chgLayout">
        <pc:chgData name="GARDE Mathilde" userId="b5bd22a3-dcd4-4683-b44e-14579900f627" providerId="ADAL" clId="{A107169A-0111-44AC-AE54-47D86BD8739F}" dt="2023-04-17T13:48:07.440" v="3018" actId="2696"/>
        <pc:sldMkLst>
          <pc:docMk/>
          <pc:sldMk cId="0" sldId="274"/>
        </pc:sldMkLst>
        <pc:spChg chg="mod ord">
          <ac:chgData name="GARDE Mathilde" userId="b5bd22a3-dcd4-4683-b44e-14579900f627" providerId="ADAL" clId="{A107169A-0111-44AC-AE54-47D86BD8739F}" dt="2023-04-17T13:47:57.432" v="3017" actId="700"/>
          <ac:spMkLst>
            <pc:docMk/>
            <pc:sldMk cId="0" sldId="274"/>
            <ac:spMk id="569" creationId="{00000000-0000-0000-0000-000000000000}"/>
          </ac:spMkLst>
        </pc:spChg>
      </pc:sldChg>
      <pc:sldChg chg="addSp modSp mod ord">
        <pc:chgData name="GARDE Mathilde" userId="b5bd22a3-dcd4-4683-b44e-14579900f627" providerId="ADAL" clId="{A107169A-0111-44AC-AE54-47D86BD8739F}" dt="2023-04-18T20:44:16.731" v="4918" actId="1076"/>
        <pc:sldMkLst>
          <pc:docMk/>
          <pc:sldMk cId="0" sldId="275"/>
        </pc:sldMkLst>
        <pc:spChg chg="add mod">
          <ac:chgData name="GARDE Mathilde" userId="b5bd22a3-dcd4-4683-b44e-14579900f627" providerId="ADAL" clId="{A107169A-0111-44AC-AE54-47D86BD8739F}" dt="2023-04-18T20:44:16.731" v="4918" actId="1076"/>
          <ac:spMkLst>
            <pc:docMk/>
            <pc:sldMk cId="0" sldId="275"/>
            <ac:spMk id="2" creationId="{91CC61CF-22DB-5843-AC02-FED93CC6D031}"/>
          </ac:spMkLst>
        </pc:spChg>
        <pc:spChg chg="mod">
          <ac:chgData name="GARDE Mathilde" userId="b5bd22a3-dcd4-4683-b44e-14579900f627" providerId="ADAL" clId="{A107169A-0111-44AC-AE54-47D86BD8739F}" dt="2023-04-16T15:43:10.422" v="782" actId="14100"/>
          <ac:spMkLst>
            <pc:docMk/>
            <pc:sldMk cId="0" sldId="275"/>
            <ac:spMk id="574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6T16:26:23.889" v="1788" actId="1076"/>
          <ac:spMkLst>
            <pc:docMk/>
            <pc:sldMk cId="0" sldId="275"/>
            <ac:spMk id="582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6T16:26:20.059" v="1787" actId="1076"/>
          <ac:spMkLst>
            <pc:docMk/>
            <pc:sldMk cId="0" sldId="275"/>
            <ac:spMk id="583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6T15:42:26.424" v="722" actId="20577"/>
          <ac:spMkLst>
            <pc:docMk/>
            <pc:sldMk cId="0" sldId="275"/>
            <ac:spMk id="584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8T20:43:48.303" v="4915" actId="20577"/>
          <ac:spMkLst>
            <pc:docMk/>
            <pc:sldMk cId="0" sldId="275"/>
            <ac:spMk id="585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6T15:42:44.097" v="742" actId="14100"/>
          <ac:spMkLst>
            <pc:docMk/>
            <pc:sldMk cId="0" sldId="275"/>
            <ac:spMk id="586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6T15:42:49.491" v="754" actId="20577"/>
          <ac:spMkLst>
            <pc:docMk/>
            <pc:sldMk cId="0" sldId="275"/>
            <ac:spMk id="587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6T16:26:28.417" v="1789" actId="1076"/>
          <ac:spMkLst>
            <pc:docMk/>
            <pc:sldMk cId="0" sldId="275"/>
            <ac:spMk id="588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6T15:41:55.100" v="710" actId="1076"/>
          <ac:spMkLst>
            <pc:docMk/>
            <pc:sldMk cId="0" sldId="275"/>
            <ac:spMk id="589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6T15:41:24.089" v="705" actId="1076"/>
          <ac:spMkLst>
            <pc:docMk/>
            <pc:sldMk cId="0" sldId="275"/>
            <ac:spMk id="590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6T15:41:50.788" v="709" actId="1076"/>
          <ac:spMkLst>
            <pc:docMk/>
            <pc:sldMk cId="0" sldId="275"/>
            <ac:spMk id="593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6T15:41:33.628" v="706" actId="1076"/>
          <ac:spMkLst>
            <pc:docMk/>
            <pc:sldMk cId="0" sldId="275"/>
            <ac:spMk id="594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6T15:41:45.733" v="708" actId="1076"/>
          <ac:spMkLst>
            <pc:docMk/>
            <pc:sldMk cId="0" sldId="275"/>
            <ac:spMk id="595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6T15:41:40.156" v="707" actId="1076"/>
          <ac:spMkLst>
            <pc:docMk/>
            <pc:sldMk cId="0" sldId="275"/>
            <ac:spMk id="596" creationId="{00000000-0000-0000-0000-000000000000}"/>
          </ac:spMkLst>
        </pc:spChg>
      </pc:sldChg>
      <pc:sldChg chg="del">
        <pc:chgData name="GARDE Mathilde" userId="b5bd22a3-dcd4-4683-b44e-14579900f627" providerId="ADAL" clId="{A107169A-0111-44AC-AE54-47D86BD8739F}" dt="2023-04-16T15:48:05.624" v="852" actId="2696"/>
        <pc:sldMkLst>
          <pc:docMk/>
          <pc:sldMk cId="0" sldId="276"/>
        </pc:sldMkLst>
      </pc:sldChg>
      <pc:sldChg chg="del">
        <pc:chgData name="GARDE Mathilde" userId="b5bd22a3-dcd4-4683-b44e-14579900f627" providerId="ADAL" clId="{A107169A-0111-44AC-AE54-47D86BD8739F}" dt="2023-04-16T15:48:02.094" v="851" actId="2696"/>
        <pc:sldMkLst>
          <pc:docMk/>
          <pc:sldMk cId="0" sldId="277"/>
        </pc:sldMkLst>
      </pc:sldChg>
      <pc:sldChg chg="del">
        <pc:chgData name="GARDE Mathilde" userId="b5bd22a3-dcd4-4683-b44e-14579900f627" providerId="ADAL" clId="{A107169A-0111-44AC-AE54-47D86BD8739F}" dt="2023-04-16T15:47:59.128" v="850" actId="2696"/>
        <pc:sldMkLst>
          <pc:docMk/>
          <pc:sldMk cId="0" sldId="278"/>
        </pc:sldMkLst>
      </pc:sldChg>
      <pc:sldChg chg="del">
        <pc:chgData name="GARDE Mathilde" userId="b5bd22a3-dcd4-4683-b44e-14579900f627" providerId="ADAL" clId="{A107169A-0111-44AC-AE54-47D86BD8739F}" dt="2023-04-16T15:47:56.030" v="849" actId="2696"/>
        <pc:sldMkLst>
          <pc:docMk/>
          <pc:sldMk cId="0" sldId="279"/>
        </pc:sldMkLst>
      </pc:sldChg>
      <pc:sldChg chg="del">
        <pc:chgData name="GARDE Mathilde" userId="b5bd22a3-dcd4-4683-b44e-14579900f627" providerId="ADAL" clId="{A107169A-0111-44AC-AE54-47D86BD8739F}" dt="2023-04-16T15:47:53.048" v="848" actId="2696"/>
        <pc:sldMkLst>
          <pc:docMk/>
          <pc:sldMk cId="0" sldId="280"/>
        </pc:sldMkLst>
      </pc:sldChg>
      <pc:sldChg chg="del">
        <pc:chgData name="GARDE Mathilde" userId="b5bd22a3-dcd4-4683-b44e-14579900f627" providerId="ADAL" clId="{A107169A-0111-44AC-AE54-47D86BD8739F}" dt="2023-04-16T15:47:43.330" v="847" actId="2696"/>
        <pc:sldMkLst>
          <pc:docMk/>
          <pc:sldMk cId="0" sldId="281"/>
        </pc:sldMkLst>
      </pc:sldChg>
      <pc:sldChg chg="del">
        <pc:chgData name="GARDE Mathilde" userId="b5bd22a3-dcd4-4683-b44e-14579900f627" providerId="ADAL" clId="{A107169A-0111-44AC-AE54-47D86BD8739F}" dt="2023-04-17T18:24:13.051" v="4747" actId="2696"/>
        <pc:sldMkLst>
          <pc:docMk/>
          <pc:sldMk cId="0" sldId="282"/>
        </pc:sldMkLst>
      </pc:sldChg>
      <pc:sldChg chg="modSp del mod ord">
        <pc:chgData name="GARDE Mathilde" userId="b5bd22a3-dcd4-4683-b44e-14579900f627" providerId="ADAL" clId="{A107169A-0111-44AC-AE54-47D86BD8739F}" dt="2023-04-16T18:10:15.208" v="2025" actId="2696"/>
        <pc:sldMkLst>
          <pc:docMk/>
          <pc:sldMk cId="0" sldId="283"/>
        </pc:sldMkLst>
        <pc:spChg chg="mod">
          <ac:chgData name="GARDE Mathilde" userId="b5bd22a3-dcd4-4683-b44e-14579900f627" providerId="ADAL" clId="{A107169A-0111-44AC-AE54-47D86BD8739F}" dt="2023-04-16T15:47:18.329" v="844" actId="20577"/>
          <ac:spMkLst>
            <pc:docMk/>
            <pc:sldMk cId="0" sldId="283"/>
            <ac:spMk id="816" creationId="{00000000-0000-0000-0000-000000000000}"/>
          </ac:spMkLst>
        </pc:spChg>
      </pc:sldChg>
      <pc:sldChg chg="del">
        <pc:chgData name="GARDE Mathilde" userId="b5bd22a3-dcd4-4683-b44e-14579900f627" providerId="ADAL" clId="{A107169A-0111-44AC-AE54-47D86BD8739F}" dt="2023-04-16T15:47:06.604" v="833" actId="2696"/>
        <pc:sldMkLst>
          <pc:docMk/>
          <pc:sldMk cId="0" sldId="284"/>
        </pc:sldMkLst>
      </pc:sldChg>
      <pc:sldChg chg="del">
        <pc:chgData name="GARDE Mathilde" userId="b5bd22a3-dcd4-4683-b44e-14579900f627" providerId="ADAL" clId="{A107169A-0111-44AC-AE54-47D86BD8739F}" dt="2023-04-16T15:47:01.416" v="832" actId="2696"/>
        <pc:sldMkLst>
          <pc:docMk/>
          <pc:sldMk cId="0" sldId="285"/>
        </pc:sldMkLst>
      </pc:sldChg>
      <pc:sldChg chg="del">
        <pc:chgData name="GARDE Mathilde" userId="b5bd22a3-dcd4-4683-b44e-14579900f627" providerId="ADAL" clId="{A107169A-0111-44AC-AE54-47D86BD8739F}" dt="2023-04-16T15:46:55.177" v="831" actId="2696"/>
        <pc:sldMkLst>
          <pc:docMk/>
          <pc:sldMk cId="0" sldId="286"/>
        </pc:sldMkLst>
      </pc:sldChg>
      <pc:sldChg chg="del">
        <pc:chgData name="GARDE Mathilde" userId="b5bd22a3-dcd4-4683-b44e-14579900f627" providerId="ADAL" clId="{A107169A-0111-44AC-AE54-47D86BD8739F}" dt="2023-04-16T15:46:31.043" v="830" actId="2696"/>
        <pc:sldMkLst>
          <pc:docMk/>
          <pc:sldMk cId="0" sldId="287"/>
        </pc:sldMkLst>
      </pc:sldChg>
      <pc:sldChg chg="del">
        <pc:chgData name="GARDE Mathilde" userId="b5bd22a3-dcd4-4683-b44e-14579900f627" providerId="ADAL" clId="{A107169A-0111-44AC-AE54-47D86BD8739F}" dt="2023-04-16T15:46:10.401" v="829" actId="2696"/>
        <pc:sldMkLst>
          <pc:docMk/>
          <pc:sldMk cId="0" sldId="288"/>
        </pc:sldMkLst>
      </pc:sldChg>
      <pc:sldChg chg="addSp delSp modSp mod ord">
        <pc:chgData name="GARDE Mathilde" userId="b5bd22a3-dcd4-4683-b44e-14579900f627" providerId="ADAL" clId="{A107169A-0111-44AC-AE54-47D86BD8739F}" dt="2023-04-16T18:03:33.733" v="1978" actId="207"/>
        <pc:sldMkLst>
          <pc:docMk/>
          <pc:sldMk cId="0" sldId="289"/>
        </pc:sldMkLst>
        <pc:spChg chg="add del mod">
          <ac:chgData name="GARDE Mathilde" userId="b5bd22a3-dcd4-4683-b44e-14579900f627" providerId="ADAL" clId="{A107169A-0111-44AC-AE54-47D86BD8739F}" dt="2023-04-16T15:44:48.859" v="803" actId="478"/>
          <ac:spMkLst>
            <pc:docMk/>
            <pc:sldMk cId="0" sldId="289"/>
            <ac:spMk id="3" creationId="{E7DF54EE-6277-76D8-1A89-050848925F35}"/>
          </ac:spMkLst>
        </pc:spChg>
        <pc:spChg chg="add del mod">
          <ac:chgData name="GARDE Mathilde" userId="b5bd22a3-dcd4-4683-b44e-14579900f627" providerId="ADAL" clId="{A107169A-0111-44AC-AE54-47D86BD8739F}" dt="2023-04-16T15:44:55.943" v="805" actId="478"/>
          <ac:spMkLst>
            <pc:docMk/>
            <pc:sldMk cId="0" sldId="289"/>
            <ac:spMk id="5" creationId="{E23CD291-6042-E42B-2F35-5911FC65B90D}"/>
          </ac:spMkLst>
        </pc:spChg>
        <pc:spChg chg="add del mod">
          <ac:chgData name="GARDE Mathilde" userId="b5bd22a3-dcd4-4683-b44e-14579900f627" providerId="ADAL" clId="{A107169A-0111-44AC-AE54-47D86BD8739F}" dt="2023-04-16T15:45:00.600" v="807" actId="478"/>
          <ac:spMkLst>
            <pc:docMk/>
            <pc:sldMk cId="0" sldId="289"/>
            <ac:spMk id="7" creationId="{80022947-24E7-840E-5BFC-6A3B7A615D9C}"/>
          </ac:spMkLst>
        </pc:spChg>
        <pc:spChg chg="mod">
          <ac:chgData name="GARDE Mathilde" userId="b5bd22a3-dcd4-4683-b44e-14579900f627" providerId="ADAL" clId="{A107169A-0111-44AC-AE54-47D86BD8739F}" dt="2023-04-16T18:03:33.733" v="1978" actId="207"/>
          <ac:spMkLst>
            <pc:docMk/>
            <pc:sldMk cId="0" sldId="289"/>
            <ac:spMk id="9" creationId="{BBE5B59E-6A27-513A-3C2B-0C6853841302}"/>
          </ac:spMkLst>
        </pc:spChg>
        <pc:spChg chg="mod">
          <ac:chgData name="GARDE Mathilde" userId="b5bd22a3-dcd4-4683-b44e-14579900f627" providerId="ADAL" clId="{A107169A-0111-44AC-AE54-47D86BD8739F}" dt="2023-04-16T18:03:33.733" v="1978" actId="207"/>
          <ac:spMkLst>
            <pc:docMk/>
            <pc:sldMk cId="0" sldId="289"/>
            <ac:spMk id="10" creationId="{11359357-6199-B20D-E134-C9D3C93163BC}"/>
          </ac:spMkLst>
        </pc:spChg>
        <pc:spChg chg="mod">
          <ac:chgData name="GARDE Mathilde" userId="b5bd22a3-dcd4-4683-b44e-14579900f627" providerId="ADAL" clId="{A107169A-0111-44AC-AE54-47D86BD8739F}" dt="2023-04-16T18:03:33.733" v="1978" actId="207"/>
          <ac:spMkLst>
            <pc:docMk/>
            <pc:sldMk cId="0" sldId="289"/>
            <ac:spMk id="11" creationId="{B44CC98A-2D6E-17A3-E3E0-60F4F970473F}"/>
          </ac:spMkLst>
        </pc:spChg>
        <pc:spChg chg="mod">
          <ac:chgData name="GARDE Mathilde" userId="b5bd22a3-dcd4-4683-b44e-14579900f627" providerId="ADAL" clId="{A107169A-0111-44AC-AE54-47D86BD8739F}" dt="2023-04-16T18:03:33.733" v="1978" actId="207"/>
          <ac:spMkLst>
            <pc:docMk/>
            <pc:sldMk cId="0" sldId="289"/>
            <ac:spMk id="12" creationId="{404D6CD2-DB4D-8E80-F2D5-F500F0A2CAC7}"/>
          </ac:spMkLst>
        </pc:spChg>
        <pc:spChg chg="mod">
          <ac:chgData name="GARDE Mathilde" userId="b5bd22a3-dcd4-4683-b44e-14579900f627" providerId="ADAL" clId="{A107169A-0111-44AC-AE54-47D86BD8739F}" dt="2023-04-16T15:44:15.086" v="797" actId="20577"/>
          <ac:spMkLst>
            <pc:docMk/>
            <pc:sldMk cId="0" sldId="289"/>
            <ac:spMk id="926" creationId="{00000000-0000-0000-0000-000000000000}"/>
          </ac:spMkLst>
        </pc:spChg>
        <pc:spChg chg="del">
          <ac:chgData name="GARDE Mathilde" userId="b5bd22a3-dcd4-4683-b44e-14579900f627" providerId="ADAL" clId="{A107169A-0111-44AC-AE54-47D86BD8739F}" dt="2023-04-16T15:44:58.482" v="806" actId="478"/>
          <ac:spMkLst>
            <pc:docMk/>
            <pc:sldMk cId="0" sldId="289"/>
            <ac:spMk id="927" creationId="{00000000-0000-0000-0000-000000000000}"/>
          </ac:spMkLst>
        </pc:spChg>
        <pc:spChg chg="del">
          <ac:chgData name="GARDE Mathilde" userId="b5bd22a3-dcd4-4683-b44e-14579900f627" providerId="ADAL" clId="{A107169A-0111-44AC-AE54-47D86BD8739F}" dt="2023-04-16T15:44:53.134" v="804" actId="478"/>
          <ac:spMkLst>
            <pc:docMk/>
            <pc:sldMk cId="0" sldId="289"/>
            <ac:spMk id="928" creationId="{00000000-0000-0000-0000-000000000000}"/>
          </ac:spMkLst>
        </pc:spChg>
        <pc:spChg chg="mod">
          <ac:chgData name="GARDE Mathilde" userId="b5bd22a3-dcd4-4683-b44e-14579900f627" providerId="ADAL" clId="{A107169A-0111-44AC-AE54-47D86BD8739F}" dt="2023-04-16T15:46:00.728" v="828" actId="207"/>
          <ac:spMkLst>
            <pc:docMk/>
            <pc:sldMk cId="0" sldId="289"/>
            <ac:spMk id="929" creationId="{00000000-0000-0000-0000-000000000000}"/>
          </ac:spMkLst>
        </pc:spChg>
        <pc:spChg chg="del">
          <ac:chgData name="GARDE Mathilde" userId="b5bd22a3-dcd4-4683-b44e-14579900f627" providerId="ADAL" clId="{A107169A-0111-44AC-AE54-47D86BD8739F}" dt="2023-04-16T15:44:44.891" v="802" actId="478"/>
          <ac:spMkLst>
            <pc:docMk/>
            <pc:sldMk cId="0" sldId="289"/>
            <ac:spMk id="930" creationId="{00000000-0000-0000-0000-000000000000}"/>
          </ac:spMkLst>
        </pc:spChg>
        <pc:grpChg chg="add mod">
          <ac:chgData name="GARDE Mathilde" userId="b5bd22a3-dcd4-4683-b44e-14579900f627" providerId="ADAL" clId="{A107169A-0111-44AC-AE54-47D86BD8739F}" dt="2023-04-16T18:03:33.733" v="1978" actId="207"/>
          <ac:grpSpMkLst>
            <pc:docMk/>
            <pc:sldMk cId="0" sldId="289"/>
            <ac:grpSpMk id="8" creationId="{60C86F4F-D107-DE64-4A05-4650CB4CBECF}"/>
          </ac:grpSpMkLst>
        </pc:grpChg>
      </pc:sldChg>
      <pc:sldChg chg="del">
        <pc:chgData name="GARDE Mathilde" userId="b5bd22a3-dcd4-4683-b44e-14579900f627" providerId="ADAL" clId="{A107169A-0111-44AC-AE54-47D86BD8739F}" dt="2023-04-14T09:05:10.392" v="247" actId="2696"/>
        <pc:sldMkLst>
          <pc:docMk/>
          <pc:sldMk cId="0" sldId="290"/>
        </pc:sldMkLst>
      </pc:sldChg>
      <pc:sldChg chg="del">
        <pc:chgData name="GARDE Mathilde" userId="b5bd22a3-dcd4-4683-b44e-14579900f627" providerId="ADAL" clId="{A107169A-0111-44AC-AE54-47D86BD8739F}" dt="2023-04-14T09:05:12.573" v="248" actId="2696"/>
        <pc:sldMkLst>
          <pc:docMk/>
          <pc:sldMk cId="0" sldId="291"/>
        </pc:sldMkLst>
      </pc:sldChg>
      <pc:sldChg chg="del">
        <pc:chgData name="GARDE Mathilde" userId="b5bd22a3-dcd4-4683-b44e-14579900f627" providerId="ADAL" clId="{A107169A-0111-44AC-AE54-47D86BD8739F}" dt="2023-04-14T09:05:19.654" v="251" actId="2696"/>
        <pc:sldMkLst>
          <pc:docMk/>
          <pc:sldMk cId="0" sldId="292"/>
        </pc:sldMkLst>
      </pc:sldChg>
      <pc:sldChg chg="del">
        <pc:chgData name="GARDE Mathilde" userId="b5bd22a3-dcd4-4683-b44e-14579900f627" providerId="ADAL" clId="{A107169A-0111-44AC-AE54-47D86BD8739F}" dt="2023-04-17T18:40:13.608" v="4848" actId="2696"/>
        <pc:sldMkLst>
          <pc:docMk/>
          <pc:sldMk cId="0" sldId="293"/>
        </pc:sldMkLst>
      </pc:sldChg>
      <pc:sldChg chg="del">
        <pc:chgData name="GARDE Mathilde" userId="b5bd22a3-dcd4-4683-b44e-14579900f627" providerId="ADAL" clId="{A107169A-0111-44AC-AE54-47D86BD8739F}" dt="2023-04-17T18:40:11.035" v="4847" actId="2696"/>
        <pc:sldMkLst>
          <pc:docMk/>
          <pc:sldMk cId="0" sldId="294"/>
        </pc:sldMkLst>
      </pc:sldChg>
      <pc:sldChg chg="del">
        <pc:chgData name="GARDE Mathilde" userId="b5bd22a3-dcd4-4683-b44e-14579900f627" providerId="ADAL" clId="{A107169A-0111-44AC-AE54-47D86BD8739F}" dt="2023-04-16T18:02:20.667" v="1966" actId="2696"/>
        <pc:sldMkLst>
          <pc:docMk/>
          <pc:sldMk cId="0" sldId="295"/>
        </pc:sldMkLst>
      </pc:sldChg>
      <pc:sldChg chg="del">
        <pc:chgData name="GARDE Mathilde" userId="b5bd22a3-dcd4-4683-b44e-14579900f627" providerId="ADAL" clId="{A107169A-0111-44AC-AE54-47D86BD8739F}" dt="2023-04-16T18:02:25.725" v="1967" actId="2696"/>
        <pc:sldMkLst>
          <pc:docMk/>
          <pc:sldMk cId="0" sldId="296"/>
        </pc:sldMkLst>
      </pc:sldChg>
      <pc:sldChg chg="del">
        <pc:chgData name="GARDE Mathilde" userId="b5bd22a3-dcd4-4683-b44e-14579900f627" providerId="ADAL" clId="{A107169A-0111-44AC-AE54-47D86BD8739F}" dt="2023-04-16T18:02:28.994" v="1968" actId="2696"/>
        <pc:sldMkLst>
          <pc:docMk/>
          <pc:sldMk cId="0" sldId="297"/>
        </pc:sldMkLst>
      </pc:sldChg>
      <pc:sldChg chg="del">
        <pc:chgData name="GARDE Mathilde" userId="b5bd22a3-dcd4-4683-b44e-14579900f627" providerId="ADAL" clId="{A107169A-0111-44AC-AE54-47D86BD8739F}" dt="2023-04-16T18:02:33.495" v="1969" actId="2696"/>
        <pc:sldMkLst>
          <pc:docMk/>
          <pc:sldMk cId="0" sldId="298"/>
        </pc:sldMkLst>
      </pc:sldChg>
      <pc:sldChg chg="del">
        <pc:chgData name="GARDE Mathilde" userId="b5bd22a3-dcd4-4683-b44e-14579900f627" providerId="ADAL" clId="{A107169A-0111-44AC-AE54-47D86BD8739F}" dt="2023-04-16T18:02:37.834" v="1970" actId="2696"/>
        <pc:sldMkLst>
          <pc:docMk/>
          <pc:sldMk cId="0" sldId="299"/>
        </pc:sldMkLst>
      </pc:sldChg>
      <pc:sldChg chg="del">
        <pc:chgData name="GARDE Mathilde" userId="b5bd22a3-dcd4-4683-b44e-14579900f627" providerId="ADAL" clId="{A107169A-0111-44AC-AE54-47D86BD8739F}" dt="2023-04-17T18:40:17.619" v="4849" actId="2696"/>
        <pc:sldMkLst>
          <pc:docMk/>
          <pc:sldMk cId="0" sldId="300"/>
        </pc:sldMkLst>
      </pc:sldChg>
      <pc:sldChg chg="del">
        <pc:chgData name="GARDE Mathilde" userId="b5bd22a3-dcd4-4683-b44e-14579900f627" providerId="ADAL" clId="{A107169A-0111-44AC-AE54-47D86BD8739F}" dt="2023-04-17T18:40:21.292" v="4850" actId="2696"/>
        <pc:sldMkLst>
          <pc:docMk/>
          <pc:sldMk cId="0" sldId="301"/>
        </pc:sldMkLst>
      </pc:sldChg>
      <pc:sldChg chg="del">
        <pc:chgData name="GARDE Mathilde" userId="b5bd22a3-dcd4-4683-b44e-14579900f627" providerId="ADAL" clId="{A107169A-0111-44AC-AE54-47D86BD8739F}" dt="2023-04-17T18:40:23.607" v="4851" actId="2696"/>
        <pc:sldMkLst>
          <pc:docMk/>
          <pc:sldMk cId="0" sldId="302"/>
        </pc:sldMkLst>
      </pc:sldChg>
      <pc:sldChg chg="modSp del mod">
        <pc:chgData name="GARDE Mathilde" userId="b5bd22a3-dcd4-4683-b44e-14579900f627" providerId="ADAL" clId="{A107169A-0111-44AC-AE54-47D86BD8739F}" dt="2023-04-17T18:40:26.230" v="4852" actId="2696"/>
        <pc:sldMkLst>
          <pc:docMk/>
          <pc:sldMk cId="0" sldId="303"/>
        </pc:sldMkLst>
        <pc:grpChg chg="mod">
          <ac:chgData name="GARDE Mathilde" userId="b5bd22a3-dcd4-4683-b44e-14579900f627" providerId="ADAL" clId="{A107169A-0111-44AC-AE54-47D86BD8739F}" dt="2023-04-16T18:04:14.166" v="1980" actId="1035"/>
          <ac:grpSpMkLst>
            <pc:docMk/>
            <pc:sldMk cId="0" sldId="303"/>
            <ac:grpSpMk id="7024" creationId="{00000000-0000-0000-0000-000000000000}"/>
          </ac:grpSpMkLst>
        </pc:grpChg>
      </pc:sldChg>
      <pc:sldChg chg="del">
        <pc:chgData name="GARDE Mathilde" userId="b5bd22a3-dcd4-4683-b44e-14579900f627" providerId="ADAL" clId="{A107169A-0111-44AC-AE54-47D86BD8739F}" dt="2023-04-17T18:40:29.880" v="4853" actId="2696"/>
        <pc:sldMkLst>
          <pc:docMk/>
          <pc:sldMk cId="0" sldId="304"/>
        </pc:sldMkLst>
      </pc:sldChg>
      <pc:sldChg chg="del">
        <pc:chgData name="GARDE Mathilde" userId="b5bd22a3-dcd4-4683-b44e-14579900f627" providerId="ADAL" clId="{A107169A-0111-44AC-AE54-47D86BD8739F}" dt="2023-04-16T18:03:52.564" v="1979" actId="2696"/>
        <pc:sldMkLst>
          <pc:docMk/>
          <pc:sldMk cId="0" sldId="305"/>
        </pc:sldMkLst>
      </pc:sldChg>
      <pc:sldChg chg="del">
        <pc:chgData name="GARDE Mathilde" userId="b5bd22a3-dcd4-4683-b44e-14579900f627" providerId="ADAL" clId="{A107169A-0111-44AC-AE54-47D86BD8739F}" dt="2023-04-17T18:40:35.050" v="4854" actId="2696"/>
        <pc:sldMkLst>
          <pc:docMk/>
          <pc:sldMk cId="0" sldId="306"/>
        </pc:sldMkLst>
      </pc:sldChg>
      <pc:sldChg chg="del">
        <pc:chgData name="GARDE Mathilde" userId="b5bd22a3-dcd4-4683-b44e-14579900f627" providerId="ADAL" clId="{A107169A-0111-44AC-AE54-47D86BD8739F}" dt="2023-04-17T18:40:37.784" v="4855" actId="2696"/>
        <pc:sldMkLst>
          <pc:docMk/>
          <pc:sldMk cId="0" sldId="307"/>
        </pc:sldMkLst>
      </pc:sldChg>
      <pc:sldChg chg="addSp delSp modSp new mod">
        <pc:chgData name="GARDE Mathilde" userId="b5bd22a3-dcd4-4683-b44e-14579900f627" providerId="ADAL" clId="{A107169A-0111-44AC-AE54-47D86BD8739F}" dt="2023-04-16T18:10:04.590" v="2024" actId="207"/>
        <pc:sldMkLst>
          <pc:docMk/>
          <pc:sldMk cId="177438084" sldId="308"/>
        </pc:sldMkLst>
        <pc:spChg chg="mod">
          <ac:chgData name="GARDE Mathilde" userId="b5bd22a3-dcd4-4683-b44e-14579900f627" providerId="ADAL" clId="{A107169A-0111-44AC-AE54-47D86BD8739F}" dt="2023-04-16T15:50:43.948" v="885" actId="20577"/>
          <ac:spMkLst>
            <pc:docMk/>
            <pc:sldMk cId="177438084" sldId="308"/>
            <ac:spMk id="2" creationId="{95E0052D-9AD5-C0D3-F4DC-CD285A625A71}"/>
          </ac:spMkLst>
        </pc:spChg>
        <pc:spChg chg="mod">
          <ac:chgData name="GARDE Mathilde" userId="b5bd22a3-dcd4-4683-b44e-14579900f627" providerId="ADAL" clId="{A107169A-0111-44AC-AE54-47D86BD8739F}" dt="2023-04-16T16:23:12.905" v="1733" actId="113"/>
          <ac:spMkLst>
            <pc:docMk/>
            <pc:sldMk cId="177438084" sldId="308"/>
            <ac:spMk id="3" creationId="{855C478D-9AF8-C642-B3A6-ED504751E14C}"/>
          </ac:spMkLst>
        </pc:spChg>
        <pc:spChg chg="add del mod">
          <ac:chgData name="GARDE Mathilde" userId="b5bd22a3-dcd4-4683-b44e-14579900f627" providerId="ADAL" clId="{A107169A-0111-44AC-AE54-47D86BD8739F}" dt="2023-04-16T16:22:07.308" v="1718" actId="478"/>
          <ac:spMkLst>
            <pc:docMk/>
            <pc:sldMk cId="177438084" sldId="308"/>
            <ac:spMk id="5" creationId="{0EA6DE67-08BE-0CA2-3649-3E9E4560CAA3}"/>
          </ac:spMkLst>
        </pc:spChg>
        <pc:spChg chg="add del">
          <ac:chgData name="GARDE Mathilde" userId="b5bd22a3-dcd4-4683-b44e-14579900f627" providerId="ADAL" clId="{A107169A-0111-44AC-AE54-47D86BD8739F}" dt="2023-04-16T16:22:11.367" v="1722" actId="22"/>
          <ac:spMkLst>
            <pc:docMk/>
            <pc:sldMk cId="177438084" sldId="308"/>
            <ac:spMk id="7" creationId="{77FD7546-3D32-5542-0A59-16FCAB03CD00}"/>
          </ac:spMkLst>
        </pc:spChg>
        <pc:spChg chg="add mod">
          <ac:chgData name="GARDE Mathilde" userId="b5bd22a3-dcd4-4683-b44e-14579900f627" providerId="ADAL" clId="{A107169A-0111-44AC-AE54-47D86BD8739F}" dt="2023-04-16T16:23:54.140" v="1755" actId="1076"/>
          <ac:spMkLst>
            <pc:docMk/>
            <pc:sldMk cId="177438084" sldId="308"/>
            <ac:spMk id="9" creationId="{9065EA91-9A84-BEA2-733D-94B53008156F}"/>
          </ac:spMkLst>
        </pc:spChg>
        <pc:spChg chg="mod">
          <ac:chgData name="GARDE Mathilde" userId="b5bd22a3-dcd4-4683-b44e-14579900f627" providerId="ADAL" clId="{A107169A-0111-44AC-AE54-47D86BD8739F}" dt="2023-04-16T17:47:44.716" v="1791" actId="207"/>
          <ac:spMkLst>
            <pc:docMk/>
            <pc:sldMk cId="177438084" sldId="308"/>
            <ac:spMk id="11" creationId="{0B588C87-E7E1-4BF0-201B-195AC926A372}"/>
          </ac:spMkLst>
        </pc:spChg>
        <pc:spChg chg="mod">
          <ac:chgData name="GARDE Mathilde" userId="b5bd22a3-dcd4-4683-b44e-14579900f627" providerId="ADAL" clId="{A107169A-0111-44AC-AE54-47D86BD8739F}" dt="2023-04-16T17:47:44.716" v="1791" actId="207"/>
          <ac:spMkLst>
            <pc:docMk/>
            <pc:sldMk cId="177438084" sldId="308"/>
            <ac:spMk id="12" creationId="{0303F496-2A16-3F93-1E21-A7A15012D4A0}"/>
          </ac:spMkLst>
        </pc:spChg>
        <pc:spChg chg="mod">
          <ac:chgData name="GARDE Mathilde" userId="b5bd22a3-dcd4-4683-b44e-14579900f627" providerId="ADAL" clId="{A107169A-0111-44AC-AE54-47D86BD8739F}" dt="2023-04-16T17:47:44.716" v="1791" actId="207"/>
          <ac:spMkLst>
            <pc:docMk/>
            <pc:sldMk cId="177438084" sldId="308"/>
            <ac:spMk id="13" creationId="{6933A4A2-5DCA-9733-6418-340F40FDBC8C}"/>
          </ac:spMkLst>
        </pc:spChg>
        <pc:spChg chg="mod">
          <ac:chgData name="GARDE Mathilde" userId="b5bd22a3-dcd4-4683-b44e-14579900f627" providerId="ADAL" clId="{A107169A-0111-44AC-AE54-47D86BD8739F}" dt="2023-04-16T17:47:44.716" v="1791" actId="207"/>
          <ac:spMkLst>
            <pc:docMk/>
            <pc:sldMk cId="177438084" sldId="308"/>
            <ac:spMk id="14" creationId="{1CBA047C-DE0F-2A5A-D74E-1FCE282766AE}"/>
          </ac:spMkLst>
        </pc:spChg>
        <pc:spChg chg="mod">
          <ac:chgData name="GARDE Mathilde" userId="b5bd22a3-dcd4-4683-b44e-14579900f627" providerId="ADAL" clId="{A107169A-0111-44AC-AE54-47D86BD8739F}" dt="2023-04-16T17:47:44.716" v="1791" actId="207"/>
          <ac:spMkLst>
            <pc:docMk/>
            <pc:sldMk cId="177438084" sldId="308"/>
            <ac:spMk id="15" creationId="{947817D4-1401-6F3B-A63F-D43A753B1DBF}"/>
          </ac:spMkLst>
        </pc:spChg>
        <pc:spChg chg="mod">
          <ac:chgData name="GARDE Mathilde" userId="b5bd22a3-dcd4-4683-b44e-14579900f627" providerId="ADAL" clId="{A107169A-0111-44AC-AE54-47D86BD8739F}" dt="2023-04-16T17:47:44.716" v="1791" actId="207"/>
          <ac:spMkLst>
            <pc:docMk/>
            <pc:sldMk cId="177438084" sldId="308"/>
            <ac:spMk id="16" creationId="{C00434D4-1961-750C-86B0-B97CFAFDACC7}"/>
          </ac:spMkLst>
        </pc:spChg>
        <pc:spChg chg="mod">
          <ac:chgData name="GARDE Mathilde" userId="b5bd22a3-dcd4-4683-b44e-14579900f627" providerId="ADAL" clId="{A107169A-0111-44AC-AE54-47D86BD8739F}" dt="2023-04-16T17:47:44.716" v="1791" actId="207"/>
          <ac:spMkLst>
            <pc:docMk/>
            <pc:sldMk cId="177438084" sldId="308"/>
            <ac:spMk id="17" creationId="{DBEB3F44-10BD-3F67-0215-AB7D545FA9E5}"/>
          </ac:spMkLst>
        </pc:spChg>
        <pc:spChg chg="mod">
          <ac:chgData name="GARDE Mathilde" userId="b5bd22a3-dcd4-4683-b44e-14579900f627" providerId="ADAL" clId="{A107169A-0111-44AC-AE54-47D86BD8739F}" dt="2023-04-16T18:10:04.590" v="2024" actId="207"/>
          <ac:spMkLst>
            <pc:docMk/>
            <pc:sldMk cId="177438084" sldId="308"/>
            <ac:spMk id="19" creationId="{68C7CC83-F055-6DBD-2D7B-0716E8B6C760}"/>
          </ac:spMkLst>
        </pc:spChg>
        <pc:spChg chg="mod">
          <ac:chgData name="GARDE Mathilde" userId="b5bd22a3-dcd4-4683-b44e-14579900f627" providerId="ADAL" clId="{A107169A-0111-44AC-AE54-47D86BD8739F}" dt="2023-04-16T18:10:04.590" v="2024" actId="207"/>
          <ac:spMkLst>
            <pc:docMk/>
            <pc:sldMk cId="177438084" sldId="308"/>
            <ac:spMk id="20" creationId="{E47BE17D-CCFB-0C1A-6058-F4E2A36121C3}"/>
          </ac:spMkLst>
        </pc:spChg>
        <pc:spChg chg="mod">
          <ac:chgData name="GARDE Mathilde" userId="b5bd22a3-dcd4-4683-b44e-14579900f627" providerId="ADAL" clId="{A107169A-0111-44AC-AE54-47D86BD8739F}" dt="2023-04-16T18:10:04.590" v="2024" actId="207"/>
          <ac:spMkLst>
            <pc:docMk/>
            <pc:sldMk cId="177438084" sldId="308"/>
            <ac:spMk id="21" creationId="{7FA4D4FD-39D8-155B-FCAE-EA3B07BAE530}"/>
          </ac:spMkLst>
        </pc:spChg>
        <pc:grpChg chg="add mod">
          <ac:chgData name="GARDE Mathilde" userId="b5bd22a3-dcd4-4683-b44e-14579900f627" providerId="ADAL" clId="{A107169A-0111-44AC-AE54-47D86BD8739F}" dt="2023-04-16T17:47:52.968" v="1794" actId="1076"/>
          <ac:grpSpMkLst>
            <pc:docMk/>
            <pc:sldMk cId="177438084" sldId="308"/>
            <ac:grpSpMk id="10" creationId="{8711660F-282C-9457-9EA6-CA434A8CB0AF}"/>
          </ac:grpSpMkLst>
        </pc:grpChg>
        <pc:grpChg chg="add mod">
          <ac:chgData name="GARDE Mathilde" userId="b5bd22a3-dcd4-4683-b44e-14579900f627" providerId="ADAL" clId="{A107169A-0111-44AC-AE54-47D86BD8739F}" dt="2023-04-16T18:10:04.590" v="2024" actId="207"/>
          <ac:grpSpMkLst>
            <pc:docMk/>
            <pc:sldMk cId="177438084" sldId="308"/>
            <ac:grpSpMk id="18" creationId="{4BD7A18F-9E39-5982-0348-F55FDAD9FB8F}"/>
          </ac:grpSpMkLst>
        </pc:grpChg>
      </pc:sldChg>
      <pc:sldChg chg="new del">
        <pc:chgData name="GARDE Mathilde" userId="b5bd22a3-dcd4-4683-b44e-14579900f627" providerId="ADAL" clId="{A107169A-0111-44AC-AE54-47D86BD8739F}" dt="2023-04-14T09:05:17.419" v="250" actId="2696"/>
        <pc:sldMkLst>
          <pc:docMk/>
          <pc:sldMk cId="1704334009" sldId="309"/>
        </pc:sldMkLst>
      </pc:sldChg>
      <pc:sldChg chg="addSp delSp modSp new mod">
        <pc:chgData name="GARDE Mathilde" userId="b5bd22a3-dcd4-4683-b44e-14579900f627" providerId="ADAL" clId="{A107169A-0111-44AC-AE54-47D86BD8739F}" dt="2023-04-17T18:44:03.153" v="4880" actId="1076"/>
        <pc:sldMkLst>
          <pc:docMk/>
          <pc:sldMk cId="2586438835" sldId="309"/>
        </pc:sldMkLst>
        <pc:spChg chg="mod">
          <ac:chgData name="GARDE Mathilde" userId="b5bd22a3-dcd4-4683-b44e-14579900f627" providerId="ADAL" clId="{A107169A-0111-44AC-AE54-47D86BD8739F}" dt="2023-04-17T18:44:03.153" v="4880" actId="1076"/>
          <ac:spMkLst>
            <pc:docMk/>
            <pc:sldMk cId="2586438835" sldId="309"/>
            <ac:spMk id="2" creationId="{86A32FA4-8D8C-9411-FB3B-9AE33A74C955}"/>
          </ac:spMkLst>
        </pc:spChg>
        <pc:spChg chg="del">
          <ac:chgData name="GARDE Mathilde" userId="b5bd22a3-dcd4-4683-b44e-14579900f627" providerId="ADAL" clId="{A107169A-0111-44AC-AE54-47D86BD8739F}" dt="2023-04-14T09:05:53.533" v="291" actId="478"/>
          <ac:spMkLst>
            <pc:docMk/>
            <pc:sldMk cId="2586438835" sldId="309"/>
            <ac:spMk id="3" creationId="{8D77ACC0-600D-2104-81FD-95B3854A3EBF}"/>
          </ac:spMkLst>
        </pc:spChg>
        <pc:spChg chg="mod">
          <ac:chgData name="GARDE Mathilde" userId="b5bd22a3-dcd4-4683-b44e-14579900f627" providerId="ADAL" clId="{A107169A-0111-44AC-AE54-47D86BD8739F}" dt="2023-04-16T15:40:42.652" v="703"/>
          <ac:spMkLst>
            <pc:docMk/>
            <pc:sldMk cId="2586438835" sldId="309"/>
            <ac:spMk id="5" creationId="{C609D8B7-4588-1F20-6641-F81936F52E91}"/>
          </ac:spMkLst>
        </pc:spChg>
        <pc:spChg chg="mod">
          <ac:chgData name="GARDE Mathilde" userId="b5bd22a3-dcd4-4683-b44e-14579900f627" providerId="ADAL" clId="{A107169A-0111-44AC-AE54-47D86BD8739F}" dt="2023-04-16T15:40:42.652" v="703"/>
          <ac:spMkLst>
            <pc:docMk/>
            <pc:sldMk cId="2586438835" sldId="309"/>
            <ac:spMk id="6" creationId="{0DCADCBB-32A2-DA03-FC84-68E48826121A}"/>
          </ac:spMkLst>
        </pc:spChg>
        <pc:spChg chg="mod">
          <ac:chgData name="GARDE Mathilde" userId="b5bd22a3-dcd4-4683-b44e-14579900f627" providerId="ADAL" clId="{A107169A-0111-44AC-AE54-47D86BD8739F}" dt="2023-04-16T15:40:42.652" v="703"/>
          <ac:spMkLst>
            <pc:docMk/>
            <pc:sldMk cId="2586438835" sldId="309"/>
            <ac:spMk id="7" creationId="{AB62E159-3AE7-8702-DCA1-444653F2C5B3}"/>
          </ac:spMkLst>
        </pc:spChg>
        <pc:spChg chg="mod">
          <ac:chgData name="GARDE Mathilde" userId="b5bd22a3-dcd4-4683-b44e-14579900f627" providerId="ADAL" clId="{A107169A-0111-44AC-AE54-47D86BD8739F}" dt="2023-04-16T15:40:42.652" v="703"/>
          <ac:spMkLst>
            <pc:docMk/>
            <pc:sldMk cId="2586438835" sldId="309"/>
            <ac:spMk id="8" creationId="{64235F87-2F7F-7A0B-82D5-80DC1FE8E7E8}"/>
          </ac:spMkLst>
        </pc:spChg>
        <pc:spChg chg="mod">
          <ac:chgData name="GARDE Mathilde" userId="b5bd22a3-dcd4-4683-b44e-14579900f627" providerId="ADAL" clId="{A107169A-0111-44AC-AE54-47D86BD8739F}" dt="2023-04-16T15:40:42.652" v="703"/>
          <ac:spMkLst>
            <pc:docMk/>
            <pc:sldMk cId="2586438835" sldId="309"/>
            <ac:spMk id="9" creationId="{8472F995-1F98-D3DF-843C-C08FF1945077}"/>
          </ac:spMkLst>
        </pc:spChg>
        <pc:spChg chg="mod">
          <ac:chgData name="GARDE Mathilde" userId="b5bd22a3-dcd4-4683-b44e-14579900f627" providerId="ADAL" clId="{A107169A-0111-44AC-AE54-47D86BD8739F}" dt="2023-04-16T18:01:51.829" v="1961"/>
          <ac:spMkLst>
            <pc:docMk/>
            <pc:sldMk cId="2586438835" sldId="309"/>
            <ac:spMk id="11" creationId="{4AC36A34-1282-CD5D-4D09-16B30782DF16}"/>
          </ac:spMkLst>
        </pc:spChg>
        <pc:spChg chg="mod">
          <ac:chgData name="GARDE Mathilde" userId="b5bd22a3-dcd4-4683-b44e-14579900f627" providerId="ADAL" clId="{A107169A-0111-44AC-AE54-47D86BD8739F}" dt="2023-04-16T18:01:51.829" v="1961"/>
          <ac:spMkLst>
            <pc:docMk/>
            <pc:sldMk cId="2586438835" sldId="309"/>
            <ac:spMk id="13" creationId="{BD08CA0F-4B49-5B57-5887-5D393540E8DC}"/>
          </ac:spMkLst>
        </pc:spChg>
        <pc:spChg chg="mod">
          <ac:chgData name="GARDE Mathilde" userId="b5bd22a3-dcd4-4683-b44e-14579900f627" providerId="ADAL" clId="{A107169A-0111-44AC-AE54-47D86BD8739F}" dt="2023-04-16T18:01:51.829" v="1961"/>
          <ac:spMkLst>
            <pc:docMk/>
            <pc:sldMk cId="2586438835" sldId="309"/>
            <ac:spMk id="14" creationId="{613330B4-F8A6-144E-25FE-38CF079BAAAA}"/>
          </ac:spMkLst>
        </pc:spChg>
        <pc:spChg chg="mod">
          <ac:chgData name="GARDE Mathilde" userId="b5bd22a3-dcd4-4683-b44e-14579900f627" providerId="ADAL" clId="{A107169A-0111-44AC-AE54-47D86BD8739F}" dt="2023-04-16T18:01:51.829" v="1961"/>
          <ac:spMkLst>
            <pc:docMk/>
            <pc:sldMk cId="2586438835" sldId="309"/>
            <ac:spMk id="15" creationId="{32317BDC-ECB2-EEB7-A829-2744D639D4A9}"/>
          </ac:spMkLst>
        </pc:spChg>
        <pc:spChg chg="mod">
          <ac:chgData name="GARDE Mathilde" userId="b5bd22a3-dcd4-4683-b44e-14579900f627" providerId="ADAL" clId="{A107169A-0111-44AC-AE54-47D86BD8739F}" dt="2023-04-16T18:01:51.829" v="1961"/>
          <ac:spMkLst>
            <pc:docMk/>
            <pc:sldMk cId="2586438835" sldId="309"/>
            <ac:spMk id="16" creationId="{A39FE352-FC97-CA1E-89DC-FD8E4BBCAE79}"/>
          </ac:spMkLst>
        </pc:spChg>
        <pc:spChg chg="mod">
          <ac:chgData name="GARDE Mathilde" userId="b5bd22a3-dcd4-4683-b44e-14579900f627" providerId="ADAL" clId="{A107169A-0111-44AC-AE54-47D86BD8739F}" dt="2023-04-16T18:01:51.829" v="1961"/>
          <ac:spMkLst>
            <pc:docMk/>
            <pc:sldMk cId="2586438835" sldId="309"/>
            <ac:spMk id="17" creationId="{19B506F9-B0B6-D03D-2807-D7643C16430F}"/>
          </ac:spMkLst>
        </pc:spChg>
        <pc:spChg chg="mod">
          <ac:chgData name="GARDE Mathilde" userId="b5bd22a3-dcd4-4683-b44e-14579900f627" providerId="ADAL" clId="{A107169A-0111-44AC-AE54-47D86BD8739F}" dt="2023-04-16T18:01:51.829" v="1961"/>
          <ac:spMkLst>
            <pc:docMk/>
            <pc:sldMk cId="2586438835" sldId="309"/>
            <ac:spMk id="18" creationId="{C78B4381-96BA-2ACA-E89C-25C4E0D64C1F}"/>
          </ac:spMkLst>
        </pc:spChg>
        <pc:spChg chg="mod">
          <ac:chgData name="GARDE Mathilde" userId="b5bd22a3-dcd4-4683-b44e-14579900f627" providerId="ADAL" clId="{A107169A-0111-44AC-AE54-47D86BD8739F}" dt="2023-04-16T18:01:51.829" v="1961"/>
          <ac:spMkLst>
            <pc:docMk/>
            <pc:sldMk cId="2586438835" sldId="309"/>
            <ac:spMk id="19" creationId="{A9469F8F-F3C5-636B-D228-CB0FA6A217CF}"/>
          </ac:spMkLst>
        </pc:spChg>
        <pc:grpChg chg="add mod">
          <ac:chgData name="GARDE Mathilde" userId="b5bd22a3-dcd4-4683-b44e-14579900f627" providerId="ADAL" clId="{A107169A-0111-44AC-AE54-47D86BD8739F}" dt="2023-04-16T15:40:49.817" v="704" actId="1076"/>
          <ac:grpSpMkLst>
            <pc:docMk/>
            <pc:sldMk cId="2586438835" sldId="309"/>
            <ac:grpSpMk id="4" creationId="{1F63E2F1-0E5B-A165-D260-9DC3680701D5}"/>
          </ac:grpSpMkLst>
        </pc:grpChg>
        <pc:grpChg chg="add mod">
          <ac:chgData name="GARDE Mathilde" userId="b5bd22a3-dcd4-4683-b44e-14579900f627" providerId="ADAL" clId="{A107169A-0111-44AC-AE54-47D86BD8739F}" dt="2023-04-16T18:02:02.378" v="1965" actId="1076"/>
          <ac:grpSpMkLst>
            <pc:docMk/>
            <pc:sldMk cId="2586438835" sldId="309"/>
            <ac:grpSpMk id="10" creationId="{2E95D0F5-BA19-FE13-4AA9-562B49F1E21B}"/>
          </ac:grpSpMkLst>
        </pc:grpChg>
        <pc:grpChg chg="mod">
          <ac:chgData name="GARDE Mathilde" userId="b5bd22a3-dcd4-4683-b44e-14579900f627" providerId="ADAL" clId="{A107169A-0111-44AC-AE54-47D86BD8739F}" dt="2023-04-16T18:01:51.829" v="1961"/>
          <ac:grpSpMkLst>
            <pc:docMk/>
            <pc:sldMk cId="2586438835" sldId="309"/>
            <ac:grpSpMk id="12" creationId="{837DD810-3752-340B-085E-AAD07B6F0F51}"/>
          </ac:grpSpMkLst>
        </pc:grpChg>
      </pc:sldChg>
      <pc:sldChg chg="addSp delSp modSp new mod">
        <pc:chgData name="GARDE Mathilde" userId="b5bd22a3-dcd4-4683-b44e-14579900f627" providerId="ADAL" clId="{A107169A-0111-44AC-AE54-47D86BD8739F}" dt="2023-04-17T13:44:06.414" v="2998" actId="478"/>
        <pc:sldMkLst>
          <pc:docMk/>
          <pc:sldMk cId="882260736" sldId="310"/>
        </pc:sldMkLst>
        <pc:spChg chg="mod">
          <ac:chgData name="GARDE Mathilde" userId="b5bd22a3-dcd4-4683-b44e-14579900f627" providerId="ADAL" clId="{A107169A-0111-44AC-AE54-47D86BD8739F}" dt="2023-04-16T18:44:30.474" v="2065" actId="20577"/>
          <ac:spMkLst>
            <pc:docMk/>
            <pc:sldMk cId="882260736" sldId="310"/>
            <ac:spMk id="2" creationId="{72755652-058F-E646-72E6-4C4B30E6B277}"/>
          </ac:spMkLst>
        </pc:spChg>
        <pc:spChg chg="add mod">
          <ac:chgData name="GARDE Mathilde" userId="b5bd22a3-dcd4-4683-b44e-14579900f627" providerId="ADAL" clId="{A107169A-0111-44AC-AE54-47D86BD8739F}" dt="2023-04-16T18:45:41.442" v="2069" actId="1582"/>
          <ac:spMkLst>
            <pc:docMk/>
            <pc:sldMk cId="882260736" sldId="310"/>
            <ac:spMk id="5" creationId="{3A2E15AD-8A9A-6FB1-AD73-CB5ED6DB661E}"/>
          </ac:spMkLst>
        </pc:spChg>
        <pc:spChg chg="mod">
          <ac:chgData name="GARDE Mathilde" userId="b5bd22a3-dcd4-4683-b44e-14579900f627" providerId="ADAL" clId="{A107169A-0111-44AC-AE54-47D86BD8739F}" dt="2023-04-17T13:43:55.326" v="2994"/>
          <ac:spMkLst>
            <pc:docMk/>
            <pc:sldMk cId="882260736" sldId="310"/>
            <ac:spMk id="7" creationId="{5589A10A-6376-BD84-B512-22E23253A973}"/>
          </ac:spMkLst>
        </pc:spChg>
        <pc:spChg chg="mod">
          <ac:chgData name="GARDE Mathilde" userId="b5bd22a3-dcd4-4683-b44e-14579900f627" providerId="ADAL" clId="{A107169A-0111-44AC-AE54-47D86BD8739F}" dt="2023-04-17T13:43:55.326" v="2994"/>
          <ac:spMkLst>
            <pc:docMk/>
            <pc:sldMk cId="882260736" sldId="310"/>
            <ac:spMk id="8" creationId="{B0CE957C-BB6A-F1C7-CEBF-E9194CD38557}"/>
          </ac:spMkLst>
        </pc:spChg>
        <pc:spChg chg="mod">
          <ac:chgData name="GARDE Mathilde" userId="b5bd22a3-dcd4-4683-b44e-14579900f627" providerId="ADAL" clId="{A107169A-0111-44AC-AE54-47D86BD8739F}" dt="2023-04-17T13:43:55.326" v="2994"/>
          <ac:spMkLst>
            <pc:docMk/>
            <pc:sldMk cId="882260736" sldId="310"/>
            <ac:spMk id="9" creationId="{1A141190-E9A1-E6CC-EC5C-420FC8AE0EDD}"/>
          </ac:spMkLst>
        </pc:spChg>
        <pc:grpChg chg="add del mod">
          <ac:chgData name="GARDE Mathilde" userId="b5bd22a3-dcd4-4683-b44e-14579900f627" providerId="ADAL" clId="{A107169A-0111-44AC-AE54-47D86BD8739F}" dt="2023-04-17T13:44:06.414" v="2998" actId="478"/>
          <ac:grpSpMkLst>
            <pc:docMk/>
            <pc:sldMk cId="882260736" sldId="310"/>
            <ac:grpSpMk id="6" creationId="{2655137A-7E4F-1DC9-8EC8-0A57318F6879}"/>
          </ac:grpSpMkLst>
        </pc:grpChg>
        <pc:picChg chg="add mod">
          <ac:chgData name="GARDE Mathilde" userId="b5bd22a3-dcd4-4683-b44e-14579900f627" providerId="ADAL" clId="{A107169A-0111-44AC-AE54-47D86BD8739F}" dt="2023-04-17T13:43:58.865" v="2996" actId="1076"/>
          <ac:picMkLst>
            <pc:docMk/>
            <pc:sldMk cId="882260736" sldId="310"/>
            <ac:picMk id="3" creationId="{FF7B704A-32C4-9D7E-C1A1-89F38604B4A3}"/>
          </ac:picMkLst>
        </pc:picChg>
        <pc:picChg chg="add mod">
          <ac:chgData name="GARDE Mathilde" userId="b5bd22a3-dcd4-4683-b44e-14579900f627" providerId="ADAL" clId="{A107169A-0111-44AC-AE54-47D86BD8739F}" dt="2023-04-16T18:43:18.941" v="2042" actId="14100"/>
          <ac:picMkLst>
            <pc:docMk/>
            <pc:sldMk cId="882260736" sldId="310"/>
            <ac:picMk id="4" creationId="{2E6CBA29-BE36-3CE7-AE67-103EE897A600}"/>
          </ac:picMkLst>
        </pc:picChg>
      </pc:sldChg>
      <pc:sldChg chg="addSp delSp modSp new mod modNotesTx">
        <pc:chgData name="GARDE Mathilde" userId="b5bd22a3-dcd4-4683-b44e-14579900f627" providerId="ADAL" clId="{A107169A-0111-44AC-AE54-47D86BD8739F}" dt="2023-04-17T13:42:49.216" v="2993" actId="114"/>
        <pc:sldMkLst>
          <pc:docMk/>
          <pc:sldMk cId="3267961904" sldId="311"/>
        </pc:sldMkLst>
        <pc:spChg chg="mod">
          <ac:chgData name="GARDE Mathilde" userId="b5bd22a3-dcd4-4683-b44e-14579900f627" providerId="ADAL" clId="{A107169A-0111-44AC-AE54-47D86BD8739F}" dt="2023-04-17T13:41:10.246" v="2979" actId="20577"/>
          <ac:spMkLst>
            <pc:docMk/>
            <pc:sldMk cId="3267961904" sldId="311"/>
            <ac:spMk id="2" creationId="{2ADEFA02-201A-AE4A-97D6-8D6345276E55}"/>
          </ac:spMkLst>
        </pc:spChg>
        <pc:spChg chg="mod">
          <ac:chgData name="GARDE Mathilde" userId="b5bd22a3-dcd4-4683-b44e-14579900f627" providerId="ADAL" clId="{A107169A-0111-44AC-AE54-47D86BD8739F}" dt="2023-04-17T13:42:07.648" v="2989" actId="20577"/>
          <ac:spMkLst>
            <pc:docMk/>
            <pc:sldMk cId="3267961904" sldId="311"/>
            <ac:spMk id="3" creationId="{044D0090-B738-BAB0-1DB8-920DD4777987}"/>
          </ac:spMkLst>
        </pc:spChg>
        <pc:spChg chg="add del">
          <ac:chgData name="GARDE Mathilde" userId="b5bd22a3-dcd4-4683-b44e-14579900f627" providerId="ADAL" clId="{A107169A-0111-44AC-AE54-47D86BD8739F}" dt="2023-04-17T06:15:00.248" v="2347" actId="22"/>
          <ac:spMkLst>
            <pc:docMk/>
            <pc:sldMk cId="3267961904" sldId="311"/>
            <ac:spMk id="6" creationId="{FA99175C-0135-44D0-57BE-2FB565C3A96B}"/>
          </ac:spMkLst>
        </pc:spChg>
        <pc:spChg chg="add mod">
          <ac:chgData name="GARDE Mathilde" userId="b5bd22a3-dcd4-4683-b44e-14579900f627" providerId="ADAL" clId="{A107169A-0111-44AC-AE54-47D86BD8739F}" dt="2023-04-17T13:42:49.216" v="2993" actId="114"/>
          <ac:spMkLst>
            <pc:docMk/>
            <pc:sldMk cId="3267961904" sldId="311"/>
            <ac:spMk id="8" creationId="{F134F44B-FDF9-F096-6F06-DAEF804D6C7B}"/>
          </ac:spMkLst>
        </pc:spChg>
        <pc:picChg chg="add mod">
          <ac:chgData name="GARDE Mathilde" userId="b5bd22a3-dcd4-4683-b44e-14579900f627" providerId="ADAL" clId="{A107169A-0111-44AC-AE54-47D86BD8739F}" dt="2023-04-17T06:14:07.188" v="2316" actId="1076"/>
          <ac:picMkLst>
            <pc:docMk/>
            <pc:sldMk cId="3267961904" sldId="311"/>
            <ac:picMk id="4" creationId="{B7120D6E-43E4-4BB0-AE45-35BD92904A67}"/>
          </ac:picMkLst>
        </pc:picChg>
      </pc:sldChg>
      <pc:sldChg chg="new del">
        <pc:chgData name="GARDE Mathilde" userId="b5bd22a3-dcd4-4683-b44e-14579900f627" providerId="ADAL" clId="{A107169A-0111-44AC-AE54-47D86BD8739F}" dt="2023-04-16T18:47:21.412" v="2071" actId="2696"/>
        <pc:sldMkLst>
          <pc:docMk/>
          <pc:sldMk cId="2434234096" sldId="312"/>
        </pc:sldMkLst>
      </pc:sldChg>
      <pc:sldChg chg="addSp modSp new mod">
        <pc:chgData name="GARDE Mathilde" userId="b5bd22a3-dcd4-4683-b44e-14579900f627" providerId="ADAL" clId="{A107169A-0111-44AC-AE54-47D86BD8739F}" dt="2023-04-19T15:29:51.315" v="4923" actId="20577"/>
        <pc:sldMkLst>
          <pc:docMk/>
          <pc:sldMk cId="3395106522" sldId="312"/>
        </pc:sldMkLst>
        <pc:spChg chg="add mod">
          <ac:chgData name="GARDE Mathilde" userId="b5bd22a3-dcd4-4683-b44e-14579900f627" providerId="ADAL" clId="{A107169A-0111-44AC-AE54-47D86BD8739F}" dt="2023-04-16T18:56:41.858" v="2278" actId="20577"/>
          <ac:spMkLst>
            <pc:docMk/>
            <pc:sldMk cId="3395106522" sldId="312"/>
            <ac:spMk id="8" creationId="{CDD18750-3B72-A755-6833-5B6FA17363AB}"/>
          </ac:spMkLst>
        </pc:spChg>
        <pc:spChg chg="add mod">
          <ac:chgData name="GARDE Mathilde" userId="b5bd22a3-dcd4-4683-b44e-14579900f627" providerId="ADAL" clId="{A107169A-0111-44AC-AE54-47D86BD8739F}" dt="2023-04-16T18:54:56.762" v="2188" actId="20577"/>
          <ac:spMkLst>
            <pc:docMk/>
            <pc:sldMk cId="3395106522" sldId="312"/>
            <ac:spMk id="9" creationId="{B47CF0A7-FD7F-522B-D5D7-EDE7AE1C5407}"/>
          </ac:spMkLst>
        </pc:spChg>
        <pc:spChg chg="add mod">
          <ac:chgData name="GARDE Mathilde" userId="b5bd22a3-dcd4-4683-b44e-14579900f627" providerId="ADAL" clId="{A107169A-0111-44AC-AE54-47D86BD8739F}" dt="2023-04-16T18:55:38.438" v="2220" actId="1076"/>
          <ac:spMkLst>
            <pc:docMk/>
            <pc:sldMk cId="3395106522" sldId="312"/>
            <ac:spMk id="10" creationId="{F718C5AC-A3A1-42FF-4C7D-768A1DDD8CD7}"/>
          </ac:spMkLst>
        </pc:spChg>
        <pc:spChg chg="add mod">
          <ac:chgData name="GARDE Mathilde" userId="b5bd22a3-dcd4-4683-b44e-14579900f627" providerId="ADAL" clId="{A107169A-0111-44AC-AE54-47D86BD8739F}" dt="2023-04-19T15:29:51.315" v="4923" actId="20577"/>
          <ac:spMkLst>
            <pc:docMk/>
            <pc:sldMk cId="3395106522" sldId="312"/>
            <ac:spMk id="11" creationId="{A39E981C-738B-B3C2-D84A-43C23ECC6B04}"/>
          </ac:spMkLst>
        </pc:spChg>
        <pc:picChg chg="add mod">
          <ac:chgData name="GARDE Mathilde" userId="b5bd22a3-dcd4-4683-b44e-14579900f627" providerId="ADAL" clId="{A107169A-0111-44AC-AE54-47D86BD8739F}" dt="2023-04-16T18:49:33.084" v="2094" actId="14100"/>
          <ac:picMkLst>
            <pc:docMk/>
            <pc:sldMk cId="3395106522" sldId="312"/>
            <ac:picMk id="2" creationId="{89476997-EA73-8A26-EB46-DEF4A98B9DDA}"/>
          </ac:picMkLst>
        </pc:picChg>
        <pc:picChg chg="add mod">
          <ac:chgData name="GARDE Mathilde" userId="b5bd22a3-dcd4-4683-b44e-14579900f627" providerId="ADAL" clId="{A107169A-0111-44AC-AE54-47D86BD8739F}" dt="2023-04-16T18:49:38.057" v="2096" actId="14100"/>
          <ac:picMkLst>
            <pc:docMk/>
            <pc:sldMk cId="3395106522" sldId="312"/>
            <ac:picMk id="3" creationId="{EA5EA961-3C64-B78B-F23F-FFAAAB84A1EA}"/>
          </ac:picMkLst>
        </pc:picChg>
        <pc:picChg chg="add mod">
          <ac:chgData name="GARDE Mathilde" userId="b5bd22a3-dcd4-4683-b44e-14579900f627" providerId="ADAL" clId="{A107169A-0111-44AC-AE54-47D86BD8739F}" dt="2023-04-16T18:50:02.930" v="2100" actId="14100"/>
          <ac:picMkLst>
            <pc:docMk/>
            <pc:sldMk cId="3395106522" sldId="312"/>
            <ac:picMk id="4" creationId="{7CAB5AEE-B5C4-F4AB-7DF8-9583913B28F6}"/>
          </ac:picMkLst>
        </pc:picChg>
        <pc:picChg chg="add mod">
          <ac:chgData name="GARDE Mathilde" userId="b5bd22a3-dcd4-4683-b44e-14579900f627" providerId="ADAL" clId="{A107169A-0111-44AC-AE54-47D86BD8739F}" dt="2023-04-16T18:50:24.955" v="2105" actId="1076"/>
          <ac:picMkLst>
            <pc:docMk/>
            <pc:sldMk cId="3395106522" sldId="312"/>
            <ac:picMk id="5" creationId="{A5CD60C8-6644-DFBD-F130-EA01257ECE10}"/>
          </ac:picMkLst>
        </pc:picChg>
        <pc:picChg chg="add mod">
          <ac:chgData name="GARDE Mathilde" userId="b5bd22a3-dcd4-4683-b44e-14579900f627" providerId="ADAL" clId="{A107169A-0111-44AC-AE54-47D86BD8739F}" dt="2023-04-16T18:50:41.764" v="2109" actId="1076"/>
          <ac:picMkLst>
            <pc:docMk/>
            <pc:sldMk cId="3395106522" sldId="312"/>
            <ac:picMk id="6" creationId="{E9B29B7F-7624-EEB3-C0D0-2EC67AED7C9F}"/>
          </ac:picMkLst>
        </pc:picChg>
        <pc:picChg chg="add mod">
          <ac:chgData name="GARDE Mathilde" userId="b5bd22a3-dcd4-4683-b44e-14579900f627" providerId="ADAL" clId="{A107169A-0111-44AC-AE54-47D86BD8739F}" dt="2023-04-16T18:55:50.070" v="2222" actId="1076"/>
          <ac:picMkLst>
            <pc:docMk/>
            <pc:sldMk cId="3395106522" sldId="312"/>
            <ac:picMk id="7" creationId="{C41139A7-C322-730B-3086-47F7B60C7F63}"/>
          </ac:picMkLst>
        </pc:picChg>
      </pc:sldChg>
      <pc:sldChg chg="addSp delSp modSp new mod">
        <pc:chgData name="GARDE Mathilde" userId="b5bd22a3-dcd4-4683-b44e-14579900f627" providerId="ADAL" clId="{A107169A-0111-44AC-AE54-47D86BD8739F}" dt="2023-04-19T15:30:48.870" v="4924" actId="20577"/>
        <pc:sldMkLst>
          <pc:docMk/>
          <pc:sldMk cId="64543453" sldId="313"/>
        </pc:sldMkLst>
        <pc:spChg chg="add mod">
          <ac:chgData name="GARDE Mathilde" userId="b5bd22a3-dcd4-4683-b44e-14579900f627" providerId="ADAL" clId="{A107169A-0111-44AC-AE54-47D86BD8739F}" dt="2023-04-19T15:30:48.870" v="4924" actId="20577"/>
          <ac:spMkLst>
            <pc:docMk/>
            <pc:sldMk cId="64543453" sldId="313"/>
            <ac:spMk id="7" creationId="{64005353-BC54-7C8F-7555-8231374DA762}"/>
          </ac:spMkLst>
        </pc:spChg>
        <pc:spChg chg="add mod">
          <ac:chgData name="GARDE Mathilde" userId="b5bd22a3-dcd4-4683-b44e-14579900f627" providerId="ADAL" clId="{A107169A-0111-44AC-AE54-47D86BD8739F}" dt="2023-04-17T06:11:43.556" v="2291" actId="20577"/>
          <ac:spMkLst>
            <pc:docMk/>
            <pc:sldMk cId="64543453" sldId="313"/>
            <ac:spMk id="8" creationId="{B794F4B8-113C-BECF-4BEC-E1D310135948}"/>
          </ac:spMkLst>
        </pc:spChg>
        <pc:spChg chg="add del mod">
          <ac:chgData name="GARDE Mathilde" userId="b5bd22a3-dcd4-4683-b44e-14579900f627" providerId="ADAL" clId="{A107169A-0111-44AC-AE54-47D86BD8739F}" dt="2023-04-17T06:11:51.081" v="2294" actId="478"/>
          <ac:spMkLst>
            <pc:docMk/>
            <pc:sldMk cId="64543453" sldId="313"/>
            <ac:spMk id="9" creationId="{55DA287C-55E3-9B1A-3D79-FBFB719D8133}"/>
          </ac:spMkLst>
        </pc:spChg>
        <pc:spChg chg="add mod">
          <ac:chgData name="GARDE Mathilde" userId="b5bd22a3-dcd4-4683-b44e-14579900f627" providerId="ADAL" clId="{A107169A-0111-44AC-AE54-47D86BD8739F}" dt="2023-04-17T06:12:34.278" v="2308" actId="20577"/>
          <ac:spMkLst>
            <pc:docMk/>
            <pc:sldMk cId="64543453" sldId="313"/>
            <ac:spMk id="10" creationId="{E5E7A4A7-F676-8372-6358-3C900EBC1F33}"/>
          </ac:spMkLst>
        </pc:spChg>
        <pc:picChg chg="add mod">
          <ac:chgData name="GARDE Mathilde" userId="b5bd22a3-dcd4-4683-b44e-14579900f627" providerId="ADAL" clId="{A107169A-0111-44AC-AE54-47D86BD8739F}" dt="2023-04-16T18:52:18.785" v="2130" actId="1076"/>
          <ac:picMkLst>
            <pc:docMk/>
            <pc:sldMk cId="64543453" sldId="313"/>
            <ac:picMk id="2" creationId="{81F8F45F-C83B-8050-C9F2-1BD1C4EF26C3}"/>
          </ac:picMkLst>
        </pc:picChg>
        <pc:picChg chg="add mod">
          <ac:chgData name="GARDE Mathilde" userId="b5bd22a3-dcd4-4683-b44e-14579900f627" providerId="ADAL" clId="{A107169A-0111-44AC-AE54-47D86BD8739F}" dt="2023-04-16T18:52:12.109" v="2126" actId="1076"/>
          <ac:picMkLst>
            <pc:docMk/>
            <pc:sldMk cId="64543453" sldId="313"/>
            <ac:picMk id="3" creationId="{6F497EDB-B4E1-C17A-4D40-5E93EB20C1B9}"/>
          </ac:picMkLst>
        </pc:picChg>
        <pc:picChg chg="add mod">
          <ac:chgData name="GARDE Mathilde" userId="b5bd22a3-dcd4-4683-b44e-14579900f627" providerId="ADAL" clId="{A107169A-0111-44AC-AE54-47D86BD8739F}" dt="2023-04-16T18:52:38.645" v="2135" actId="1076"/>
          <ac:picMkLst>
            <pc:docMk/>
            <pc:sldMk cId="64543453" sldId="313"/>
            <ac:picMk id="4" creationId="{4E294C01-4B7F-388F-FDF7-44CF7D37AEBE}"/>
          </ac:picMkLst>
        </pc:picChg>
        <pc:picChg chg="add mod">
          <ac:chgData name="GARDE Mathilde" userId="b5bd22a3-dcd4-4683-b44e-14579900f627" providerId="ADAL" clId="{A107169A-0111-44AC-AE54-47D86BD8739F}" dt="2023-04-16T18:52:35.383" v="2134" actId="14100"/>
          <ac:picMkLst>
            <pc:docMk/>
            <pc:sldMk cId="64543453" sldId="313"/>
            <ac:picMk id="5" creationId="{A6E34000-6B7B-07E3-4887-4B332646BA0E}"/>
          </ac:picMkLst>
        </pc:picChg>
        <pc:picChg chg="add mod">
          <ac:chgData name="GARDE Mathilde" userId="b5bd22a3-dcd4-4683-b44e-14579900f627" providerId="ADAL" clId="{A107169A-0111-44AC-AE54-47D86BD8739F}" dt="2023-04-16T18:52:45.942" v="2138" actId="1076"/>
          <ac:picMkLst>
            <pc:docMk/>
            <pc:sldMk cId="64543453" sldId="313"/>
            <ac:picMk id="6" creationId="{C318305C-F407-6F4C-B045-803282439AD1}"/>
          </ac:picMkLst>
        </pc:picChg>
      </pc:sldChg>
      <pc:sldChg chg="addSp delSp modSp new mod">
        <pc:chgData name="GARDE Mathilde" userId="b5bd22a3-dcd4-4683-b44e-14579900f627" providerId="ADAL" clId="{A107169A-0111-44AC-AE54-47D86BD8739F}" dt="2023-04-17T13:49:50.136" v="3052" actId="478"/>
        <pc:sldMkLst>
          <pc:docMk/>
          <pc:sldMk cId="1284532749" sldId="314"/>
        </pc:sldMkLst>
        <pc:spChg chg="mod">
          <ac:chgData name="GARDE Mathilde" userId="b5bd22a3-dcd4-4683-b44e-14579900f627" providerId="ADAL" clId="{A107169A-0111-44AC-AE54-47D86BD8739F}" dt="2023-04-17T13:48:29.269" v="3043" actId="20577"/>
          <ac:spMkLst>
            <pc:docMk/>
            <pc:sldMk cId="1284532749" sldId="314"/>
            <ac:spMk id="2" creationId="{BE20177E-0038-A54A-1CEF-5A999523474D}"/>
          </ac:spMkLst>
        </pc:spChg>
        <pc:picChg chg="add del mod">
          <ac:chgData name="GARDE Mathilde" userId="b5bd22a3-dcd4-4683-b44e-14579900f627" providerId="ADAL" clId="{A107169A-0111-44AC-AE54-47D86BD8739F}" dt="2023-04-17T13:48:54.871" v="3047" actId="478"/>
          <ac:picMkLst>
            <pc:docMk/>
            <pc:sldMk cId="1284532749" sldId="314"/>
            <ac:picMk id="3" creationId="{517B64B3-D510-5249-CF2C-77F2857012E9}"/>
          </ac:picMkLst>
        </pc:picChg>
        <pc:picChg chg="add del mod">
          <ac:chgData name="GARDE Mathilde" userId="b5bd22a3-dcd4-4683-b44e-14579900f627" providerId="ADAL" clId="{A107169A-0111-44AC-AE54-47D86BD8739F}" dt="2023-04-17T13:49:50.136" v="3052" actId="478"/>
          <ac:picMkLst>
            <pc:docMk/>
            <pc:sldMk cId="1284532749" sldId="314"/>
            <ac:picMk id="4" creationId="{374418CB-E0D0-C533-5DE6-7D9CC088D0B4}"/>
          </ac:picMkLst>
        </pc:picChg>
      </pc:sldChg>
      <pc:sldChg chg="addSp delSp modSp new del mod">
        <pc:chgData name="GARDE Mathilde" userId="b5bd22a3-dcd4-4683-b44e-14579900f627" providerId="ADAL" clId="{A107169A-0111-44AC-AE54-47D86BD8739F}" dt="2023-04-17T17:32:59.610" v="3949" actId="2696"/>
        <pc:sldMkLst>
          <pc:docMk/>
          <pc:sldMk cId="345667438" sldId="315"/>
        </pc:sldMkLst>
        <pc:spChg chg="mod">
          <ac:chgData name="GARDE Mathilde" userId="b5bd22a3-dcd4-4683-b44e-14579900f627" providerId="ADAL" clId="{A107169A-0111-44AC-AE54-47D86BD8739F}" dt="2023-04-17T15:46:35.855" v="3131" actId="20577"/>
          <ac:spMkLst>
            <pc:docMk/>
            <pc:sldMk cId="345667438" sldId="315"/>
            <ac:spMk id="2" creationId="{BC06D162-EC9F-C6D0-F05A-9BC32424F302}"/>
          </ac:spMkLst>
        </pc:spChg>
        <pc:spChg chg="del">
          <ac:chgData name="GARDE Mathilde" userId="b5bd22a3-dcd4-4683-b44e-14579900f627" providerId="ADAL" clId="{A107169A-0111-44AC-AE54-47D86BD8739F}" dt="2023-04-17T17:32:19.475" v="3942" actId="478"/>
          <ac:spMkLst>
            <pc:docMk/>
            <pc:sldMk cId="345667438" sldId="315"/>
            <ac:spMk id="3" creationId="{6D633757-6043-9082-D30D-D9B2F7A07D01}"/>
          </ac:spMkLst>
        </pc:spChg>
        <pc:graphicFrameChg chg="add del mod modGraphic">
          <ac:chgData name="GARDE Mathilde" userId="b5bd22a3-dcd4-4683-b44e-14579900f627" providerId="ADAL" clId="{A107169A-0111-44AC-AE54-47D86BD8739F}" dt="2023-04-17T17:32:28.902" v="3944" actId="21"/>
          <ac:graphicFrameMkLst>
            <pc:docMk/>
            <pc:sldMk cId="345667438" sldId="315"/>
            <ac:graphicFrameMk id="4" creationId="{710C9CCC-97A9-7FF0-6E95-68EB7F11A2B2}"/>
          </ac:graphicFrameMkLst>
        </pc:graphicFrameChg>
      </pc:sldChg>
      <pc:sldChg chg="modSp new del mod">
        <pc:chgData name="GARDE Mathilde" userId="b5bd22a3-dcd4-4683-b44e-14579900f627" providerId="ADAL" clId="{A107169A-0111-44AC-AE54-47D86BD8739F}" dt="2023-04-17T13:52:00.562" v="3105" actId="2696"/>
        <pc:sldMkLst>
          <pc:docMk/>
          <pc:sldMk cId="1824841648" sldId="315"/>
        </pc:sldMkLst>
        <pc:spChg chg="mod">
          <ac:chgData name="GARDE Mathilde" userId="b5bd22a3-dcd4-4683-b44e-14579900f627" providerId="ADAL" clId="{A107169A-0111-44AC-AE54-47D86BD8739F}" dt="2023-04-17T13:51:56.208" v="3104" actId="20577"/>
          <ac:spMkLst>
            <pc:docMk/>
            <pc:sldMk cId="1824841648" sldId="315"/>
            <ac:spMk id="2" creationId="{83692C9D-EF61-BE0C-C021-54FED8321856}"/>
          </ac:spMkLst>
        </pc:spChg>
      </pc:sldChg>
      <pc:sldChg chg="addSp delSp modSp new mod">
        <pc:chgData name="GARDE Mathilde" userId="b5bd22a3-dcd4-4683-b44e-14579900f627" providerId="ADAL" clId="{A107169A-0111-44AC-AE54-47D86BD8739F}" dt="2023-04-17T17:42:52.897" v="4006" actId="1076"/>
        <pc:sldMkLst>
          <pc:docMk/>
          <pc:sldMk cId="2927700381" sldId="316"/>
        </pc:sldMkLst>
        <pc:spChg chg="add del mod">
          <ac:chgData name="GARDE Mathilde" userId="b5bd22a3-dcd4-4683-b44e-14579900f627" providerId="ADAL" clId="{A107169A-0111-44AC-AE54-47D86BD8739F}" dt="2023-04-17T17:33:49.269" v="3961" actId="478"/>
          <ac:spMkLst>
            <pc:docMk/>
            <pc:sldMk cId="2927700381" sldId="316"/>
            <ac:spMk id="3" creationId="{F150A94E-F5C5-596D-6D39-BACFA994C341}"/>
          </ac:spMkLst>
        </pc:spChg>
        <pc:graphicFrameChg chg="add mod">
          <ac:chgData name="GARDE Mathilde" userId="b5bd22a3-dcd4-4683-b44e-14579900f627" providerId="ADAL" clId="{A107169A-0111-44AC-AE54-47D86BD8739F}" dt="2023-04-17T17:33:14.683" v="3953"/>
          <ac:graphicFrameMkLst>
            <pc:docMk/>
            <pc:sldMk cId="2927700381" sldId="316"/>
            <ac:graphicFrameMk id="2" creationId="{A0A7FF9B-94C7-006D-8E9E-D0438571DE4A}"/>
          </ac:graphicFrameMkLst>
        </pc:graphicFrameChg>
        <pc:picChg chg="add mod">
          <ac:chgData name="GARDE Mathilde" userId="b5bd22a3-dcd4-4683-b44e-14579900f627" providerId="ADAL" clId="{A107169A-0111-44AC-AE54-47D86BD8739F}" dt="2023-04-17T17:36:48.870" v="3977" actId="1076"/>
          <ac:picMkLst>
            <pc:docMk/>
            <pc:sldMk cId="2927700381" sldId="316"/>
            <ac:picMk id="5" creationId="{B757C135-2673-0BBB-2991-C47BDB427E01}"/>
          </ac:picMkLst>
        </pc:picChg>
        <pc:picChg chg="add mod">
          <ac:chgData name="GARDE Mathilde" userId="b5bd22a3-dcd4-4683-b44e-14579900f627" providerId="ADAL" clId="{A107169A-0111-44AC-AE54-47D86BD8739F}" dt="2023-04-17T17:36:37.628" v="3975" actId="1076"/>
          <ac:picMkLst>
            <pc:docMk/>
            <pc:sldMk cId="2927700381" sldId="316"/>
            <ac:picMk id="7" creationId="{4BC14597-18A8-61B3-8C0E-F1BDCD973E0A}"/>
          </ac:picMkLst>
        </pc:picChg>
        <pc:picChg chg="add mod">
          <ac:chgData name="GARDE Mathilde" userId="b5bd22a3-dcd4-4683-b44e-14579900f627" providerId="ADAL" clId="{A107169A-0111-44AC-AE54-47D86BD8739F}" dt="2023-04-17T17:39:05.630" v="3989" actId="1076"/>
          <ac:picMkLst>
            <pc:docMk/>
            <pc:sldMk cId="2927700381" sldId="316"/>
            <ac:picMk id="9" creationId="{5C397227-4527-A48B-B230-EA967AF6CCCC}"/>
          </ac:picMkLst>
        </pc:picChg>
        <pc:picChg chg="add mod">
          <ac:chgData name="GARDE Mathilde" userId="b5bd22a3-dcd4-4683-b44e-14579900f627" providerId="ADAL" clId="{A107169A-0111-44AC-AE54-47D86BD8739F}" dt="2023-04-17T17:40:21.597" v="3997" actId="14100"/>
          <ac:picMkLst>
            <pc:docMk/>
            <pc:sldMk cId="2927700381" sldId="316"/>
            <ac:picMk id="1026" creationId="{3E927A0E-DF31-A183-E1E6-35FBF2C51A43}"/>
          </ac:picMkLst>
        </pc:picChg>
        <pc:picChg chg="add mod">
          <ac:chgData name="GARDE Mathilde" userId="b5bd22a3-dcd4-4683-b44e-14579900f627" providerId="ADAL" clId="{A107169A-0111-44AC-AE54-47D86BD8739F}" dt="2023-04-17T17:40:10.535" v="3995" actId="1076"/>
          <ac:picMkLst>
            <pc:docMk/>
            <pc:sldMk cId="2927700381" sldId="316"/>
            <ac:picMk id="1028" creationId="{3D0CB3DB-88AD-C3BB-FABA-FDFCCC2BFF2D}"/>
          </ac:picMkLst>
        </pc:picChg>
        <pc:picChg chg="add mod">
          <ac:chgData name="GARDE Mathilde" userId="b5bd22a3-dcd4-4683-b44e-14579900f627" providerId="ADAL" clId="{A107169A-0111-44AC-AE54-47D86BD8739F}" dt="2023-04-17T17:41:27.441" v="4003" actId="1076"/>
          <ac:picMkLst>
            <pc:docMk/>
            <pc:sldMk cId="2927700381" sldId="316"/>
            <ac:picMk id="1030" creationId="{F575A77A-4CD3-0277-0CD0-4CD8BB6E1EE2}"/>
          </ac:picMkLst>
        </pc:picChg>
        <pc:picChg chg="add mod">
          <ac:chgData name="GARDE Mathilde" userId="b5bd22a3-dcd4-4683-b44e-14579900f627" providerId="ADAL" clId="{A107169A-0111-44AC-AE54-47D86BD8739F}" dt="2023-04-17T17:42:52.897" v="4006" actId="1076"/>
          <ac:picMkLst>
            <pc:docMk/>
            <pc:sldMk cId="2927700381" sldId="316"/>
            <ac:picMk id="1032" creationId="{90B1B81A-0972-F5BB-E5DC-580637BB1870}"/>
          </ac:picMkLst>
        </pc:picChg>
      </pc:sldChg>
      <pc:sldChg chg="addSp modSp new del mod">
        <pc:chgData name="GARDE Mathilde" userId="b5bd22a3-dcd4-4683-b44e-14579900f627" providerId="ADAL" clId="{A107169A-0111-44AC-AE54-47D86BD8739F}" dt="2023-04-17T18:28:07.420" v="4786" actId="2696"/>
        <pc:sldMkLst>
          <pc:docMk/>
          <pc:sldMk cId="212529397" sldId="317"/>
        </pc:sldMkLst>
        <pc:picChg chg="add mod">
          <ac:chgData name="GARDE Mathilde" userId="b5bd22a3-dcd4-4683-b44e-14579900f627" providerId="ADAL" clId="{A107169A-0111-44AC-AE54-47D86BD8739F}" dt="2023-04-17T18:27:56.221" v="4785" actId="1076"/>
          <ac:picMkLst>
            <pc:docMk/>
            <pc:sldMk cId="212529397" sldId="317"/>
            <ac:picMk id="3" creationId="{F03EAB70-8F47-E18A-62F5-4C4252616B7A}"/>
          </ac:picMkLst>
        </pc:picChg>
      </pc:sldChg>
      <pc:sldChg chg="addSp delSp modSp new mod">
        <pc:chgData name="GARDE Mathilde" userId="b5bd22a3-dcd4-4683-b44e-14579900f627" providerId="ADAL" clId="{A107169A-0111-44AC-AE54-47D86BD8739F}" dt="2023-04-19T15:45:51.582" v="4971" actId="1076"/>
        <pc:sldMkLst>
          <pc:docMk/>
          <pc:sldMk cId="2510642890" sldId="317"/>
        </pc:sldMkLst>
        <pc:spChg chg="add del">
          <ac:chgData name="GARDE Mathilde" userId="b5bd22a3-dcd4-4683-b44e-14579900f627" providerId="ADAL" clId="{A107169A-0111-44AC-AE54-47D86BD8739F}" dt="2023-04-19T15:41:56.060" v="4934"/>
          <ac:spMkLst>
            <pc:docMk/>
            <pc:sldMk cId="2510642890" sldId="317"/>
            <ac:spMk id="3" creationId="{698F08D5-9836-ACBE-4616-B6A5D022A756}"/>
          </ac:spMkLst>
        </pc:spChg>
        <pc:spChg chg="add del mod ord">
          <ac:chgData name="GARDE Mathilde" userId="b5bd22a3-dcd4-4683-b44e-14579900f627" providerId="ADAL" clId="{A107169A-0111-44AC-AE54-47D86BD8739F}" dt="2023-04-19T15:43:50.634" v="4949" actId="478"/>
          <ac:spMkLst>
            <pc:docMk/>
            <pc:sldMk cId="2510642890" sldId="317"/>
            <ac:spMk id="5" creationId="{16CF9E90-2AC1-CE5A-26DF-A361FA1143A1}"/>
          </ac:spMkLst>
        </pc:spChg>
        <pc:spChg chg="add mod ord">
          <ac:chgData name="GARDE Mathilde" userId="b5bd22a3-dcd4-4683-b44e-14579900f627" providerId="ADAL" clId="{A107169A-0111-44AC-AE54-47D86BD8739F}" dt="2023-04-19T15:44:27.643" v="4953" actId="208"/>
          <ac:spMkLst>
            <pc:docMk/>
            <pc:sldMk cId="2510642890" sldId="317"/>
            <ac:spMk id="6" creationId="{9779D47C-5B56-BA87-BE39-80D4D003CC2A}"/>
          </ac:spMkLst>
        </pc:spChg>
        <pc:spChg chg="add del mod ord">
          <ac:chgData name="GARDE Mathilde" userId="b5bd22a3-dcd4-4683-b44e-14579900f627" providerId="ADAL" clId="{A107169A-0111-44AC-AE54-47D86BD8739F}" dt="2023-04-19T15:45:34.410" v="4969" actId="478"/>
          <ac:spMkLst>
            <pc:docMk/>
            <pc:sldMk cId="2510642890" sldId="317"/>
            <ac:spMk id="7" creationId="{DA6097F9-3959-C794-217D-4C181F88E226}"/>
          </ac:spMkLst>
        </pc:spChg>
        <pc:spChg chg="add del mod ord">
          <ac:chgData name="GARDE Mathilde" userId="b5bd22a3-dcd4-4683-b44e-14579900f627" providerId="ADAL" clId="{A107169A-0111-44AC-AE54-47D86BD8739F}" dt="2023-04-19T15:45:43.293" v="4970" actId="478"/>
          <ac:spMkLst>
            <pc:docMk/>
            <pc:sldMk cId="2510642890" sldId="317"/>
            <ac:spMk id="8" creationId="{2133E08D-3B14-55C9-3782-B9DA54EB1814}"/>
          </ac:spMkLst>
        </pc:spChg>
        <pc:picChg chg="add mod">
          <ac:chgData name="GARDE Mathilde" userId="b5bd22a3-dcd4-4683-b44e-14579900f627" providerId="ADAL" clId="{A107169A-0111-44AC-AE54-47D86BD8739F}" dt="2023-04-19T15:45:51.582" v="4971" actId="1076"/>
          <ac:picMkLst>
            <pc:docMk/>
            <pc:sldMk cId="2510642890" sldId="317"/>
            <ac:picMk id="2" creationId="{B4D7FBC4-710D-1FF4-7B5E-784E41EF752E}"/>
          </ac:picMkLst>
        </pc:picChg>
        <pc:picChg chg="add mod">
          <ac:chgData name="GARDE Mathilde" userId="b5bd22a3-dcd4-4683-b44e-14579900f627" providerId="ADAL" clId="{A107169A-0111-44AC-AE54-47D86BD8739F}" dt="2023-04-19T15:45:28.442" v="4968" actId="1076"/>
          <ac:picMkLst>
            <pc:docMk/>
            <pc:sldMk cId="2510642890" sldId="317"/>
            <ac:picMk id="4" creationId="{B2F49D4F-5559-3E75-2A20-727D4BF30CD6}"/>
          </ac:picMkLst>
        </pc:picChg>
      </pc:sldChg>
      <pc:sldChg chg="addSp delSp modSp new del mod">
        <pc:chgData name="GARDE Mathilde" userId="b5bd22a3-dcd4-4683-b44e-14579900f627" providerId="ADAL" clId="{A107169A-0111-44AC-AE54-47D86BD8739F}" dt="2023-04-17T18:27:29.025" v="4775" actId="2696"/>
        <pc:sldMkLst>
          <pc:docMk/>
          <pc:sldMk cId="3580937487" sldId="317"/>
        </pc:sldMkLst>
        <pc:spChg chg="del">
          <ac:chgData name="GARDE Mathilde" userId="b5bd22a3-dcd4-4683-b44e-14579900f627" providerId="ADAL" clId="{A107169A-0111-44AC-AE54-47D86BD8739F}" dt="2023-04-17T18:27:26.105" v="4774" actId="478"/>
          <ac:spMkLst>
            <pc:docMk/>
            <pc:sldMk cId="3580937487" sldId="317"/>
            <ac:spMk id="2" creationId="{93E8C4EB-4BF7-8B55-9474-21144BE62F52}"/>
          </ac:spMkLst>
        </pc:spChg>
        <pc:picChg chg="add mod">
          <ac:chgData name="GARDE Mathilde" userId="b5bd22a3-dcd4-4683-b44e-14579900f627" providerId="ADAL" clId="{A107169A-0111-44AC-AE54-47D86BD8739F}" dt="2023-04-17T18:27:20.680" v="4773" actId="1076"/>
          <ac:picMkLst>
            <pc:docMk/>
            <pc:sldMk cId="3580937487" sldId="317"/>
            <ac:picMk id="4" creationId="{967DFAF4-40F8-F234-AC91-7DD6A2217C38}"/>
          </ac:picMkLst>
        </pc:picChg>
      </pc:sldChg>
      <pc:sldChg chg="addSp modSp new mod">
        <pc:chgData name="GARDE Mathilde" userId="b5bd22a3-dcd4-4683-b44e-14579900f627" providerId="ADAL" clId="{A107169A-0111-44AC-AE54-47D86BD8739F}" dt="2023-04-17T18:29:47.293" v="4799" actId="1076"/>
        <pc:sldMkLst>
          <pc:docMk/>
          <pc:sldMk cId="11121128" sldId="318"/>
        </pc:sldMkLst>
        <pc:picChg chg="add mod">
          <ac:chgData name="GARDE Mathilde" userId="b5bd22a3-dcd4-4683-b44e-14579900f627" providerId="ADAL" clId="{A107169A-0111-44AC-AE54-47D86BD8739F}" dt="2023-04-17T18:29:47.293" v="4799" actId="1076"/>
          <ac:picMkLst>
            <pc:docMk/>
            <pc:sldMk cId="11121128" sldId="318"/>
            <ac:picMk id="5" creationId="{9B20ECF7-144F-1AF6-7CB5-2C962E777EEB}"/>
          </ac:picMkLst>
        </pc:picChg>
      </pc:sldChg>
      <pc:sldChg chg="new del">
        <pc:chgData name="GARDE Mathilde" userId="b5bd22a3-dcd4-4683-b44e-14579900f627" providerId="ADAL" clId="{A107169A-0111-44AC-AE54-47D86BD8739F}" dt="2023-04-17T18:30:35.220" v="4808" actId="2696"/>
        <pc:sldMkLst>
          <pc:docMk/>
          <pc:sldMk cId="329652410" sldId="319"/>
        </pc:sldMkLst>
      </pc:sldChg>
      <pc:sldChg chg="addSp delSp modSp new del mod modNotes">
        <pc:chgData name="GARDE Mathilde" userId="b5bd22a3-dcd4-4683-b44e-14579900f627" providerId="ADAL" clId="{A107169A-0111-44AC-AE54-47D86BD8739F}" dt="2023-04-17T18:30:19.964" v="4806" actId="2696"/>
        <pc:sldMkLst>
          <pc:docMk/>
          <pc:sldMk cId="3557639576" sldId="319"/>
        </pc:sldMkLst>
        <pc:picChg chg="add del mod">
          <ac:chgData name="GARDE Mathilde" userId="b5bd22a3-dcd4-4683-b44e-14579900f627" providerId="ADAL" clId="{A107169A-0111-44AC-AE54-47D86BD8739F}" dt="2023-04-17T18:30:17.366" v="4805" actId="478"/>
          <ac:picMkLst>
            <pc:docMk/>
            <pc:sldMk cId="3557639576" sldId="319"/>
            <ac:picMk id="3" creationId="{A1776CB2-78CF-89FE-AF89-58A1F5DE8F88}"/>
          </ac:picMkLst>
        </pc:picChg>
      </pc:sldChg>
      <pc:sldChg chg="addSp modSp new mod">
        <pc:chgData name="GARDE Mathilde" userId="b5bd22a3-dcd4-4683-b44e-14579900f627" providerId="ADAL" clId="{A107169A-0111-44AC-AE54-47D86BD8739F}" dt="2023-04-17T18:33:03.478" v="4830" actId="1076"/>
        <pc:sldMkLst>
          <pc:docMk/>
          <pc:sldMk cId="3698220433" sldId="319"/>
        </pc:sldMkLst>
        <pc:spChg chg="add mod ord">
          <ac:chgData name="GARDE Mathilde" userId="b5bd22a3-dcd4-4683-b44e-14579900f627" providerId="ADAL" clId="{A107169A-0111-44AC-AE54-47D86BD8739F}" dt="2023-04-17T18:32:55.784" v="4829" actId="1076"/>
          <ac:spMkLst>
            <pc:docMk/>
            <pc:sldMk cId="3698220433" sldId="319"/>
            <ac:spMk id="5" creationId="{CBF56867-9149-94FA-F3E9-FACE3579E5E0}"/>
          </ac:spMkLst>
        </pc:spChg>
        <pc:spChg chg="add mod">
          <ac:chgData name="GARDE Mathilde" userId="b5bd22a3-dcd4-4683-b44e-14579900f627" providerId="ADAL" clId="{A107169A-0111-44AC-AE54-47D86BD8739F}" dt="2023-04-17T18:33:03.478" v="4830" actId="1076"/>
          <ac:spMkLst>
            <pc:docMk/>
            <pc:sldMk cId="3698220433" sldId="319"/>
            <ac:spMk id="6" creationId="{9CC9713D-E536-9FF2-DCFE-95A7E9D41745}"/>
          </ac:spMkLst>
        </pc:spChg>
        <pc:picChg chg="add mod">
          <ac:chgData name="GARDE Mathilde" userId="b5bd22a3-dcd4-4683-b44e-14579900f627" providerId="ADAL" clId="{A107169A-0111-44AC-AE54-47D86BD8739F}" dt="2023-04-17T18:30:45.509" v="4811" actId="1076"/>
          <ac:picMkLst>
            <pc:docMk/>
            <pc:sldMk cId="3698220433" sldId="319"/>
            <ac:picMk id="2" creationId="{4C4B92A5-48FF-C86F-35C3-CF64F849C20D}"/>
          </ac:picMkLst>
        </pc:picChg>
        <pc:picChg chg="add mod">
          <ac:chgData name="GARDE Mathilde" userId="b5bd22a3-dcd4-4683-b44e-14579900f627" providerId="ADAL" clId="{A107169A-0111-44AC-AE54-47D86BD8739F}" dt="2023-04-17T18:31:13.196" v="4818" actId="1076"/>
          <ac:picMkLst>
            <pc:docMk/>
            <pc:sldMk cId="3698220433" sldId="319"/>
            <ac:picMk id="3" creationId="{A6ACDF5C-B3FB-F942-D958-76E32A272BBE}"/>
          </ac:picMkLst>
        </pc:picChg>
        <pc:picChg chg="add mod">
          <ac:chgData name="GARDE Mathilde" userId="b5bd22a3-dcd4-4683-b44e-14579900f627" providerId="ADAL" clId="{A107169A-0111-44AC-AE54-47D86BD8739F}" dt="2023-04-17T18:31:33.062" v="4820" actId="1076"/>
          <ac:picMkLst>
            <pc:docMk/>
            <pc:sldMk cId="3698220433" sldId="319"/>
            <ac:picMk id="4" creationId="{3F0E971E-26CB-6ABF-56BF-AB4AD5599655}"/>
          </ac:picMkLst>
        </pc:picChg>
      </pc:sldChg>
      <pc:sldChg chg="addSp modSp new mod">
        <pc:chgData name="GARDE Mathilde" userId="b5bd22a3-dcd4-4683-b44e-14579900f627" providerId="ADAL" clId="{A107169A-0111-44AC-AE54-47D86BD8739F}" dt="2023-04-18T05:57:54.004" v="4888" actId="1076"/>
        <pc:sldMkLst>
          <pc:docMk/>
          <pc:sldMk cId="1710548229" sldId="320"/>
        </pc:sldMkLst>
        <pc:picChg chg="add mod">
          <ac:chgData name="GARDE Mathilde" userId="b5bd22a3-dcd4-4683-b44e-14579900f627" providerId="ADAL" clId="{A107169A-0111-44AC-AE54-47D86BD8739F}" dt="2023-04-18T05:57:50.889" v="4887" actId="1076"/>
          <ac:picMkLst>
            <pc:docMk/>
            <pc:sldMk cId="1710548229" sldId="320"/>
            <ac:picMk id="3" creationId="{CD61D888-2727-CCA6-AAE5-33CF246495A4}"/>
          </ac:picMkLst>
        </pc:picChg>
        <pc:picChg chg="add mod">
          <ac:chgData name="GARDE Mathilde" userId="b5bd22a3-dcd4-4683-b44e-14579900f627" providerId="ADAL" clId="{A107169A-0111-44AC-AE54-47D86BD8739F}" dt="2023-04-18T05:57:54.004" v="4888" actId="1076"/>
          <ac:picMkLst>
            <pc:docMk/>
            <pc:sldMk cId="1710548229" sldId="320"/>
            <ac:picMk id="4" creationId="{832509BF-534E-1F02-15D6-350EBBF30EE3}"/>
          </ac:picMkLst>
        </pc:picChg>
      </pc:sldChg>
      <pc:sldChg chg="addSp modSp new mod">
        <pc:chgData name="GARDE Mathilde" userId="b5bd22a3-dcd4-4683-b44e-14579900f627" providerId="ADAL" clId="{A107169A-0111-44AC-AE54-47D86BD8739F}" dt="2023-04-18T19:19:04.615" v="4906" actId="12269"/>
        <pc:sldMkLst>
          <pc:docMk/>
          <pc:sldMk cId="4046448150" sldId="321"/>
        </pc:sldMkLst>
        <pc:graphicFrameChg chg="add mod modGraphic">
          <ac:chgData name="GARDE Mathilde" userId="b5bd22a3-dcd4-4683-b44e-14579900f627" providerId="ADAL" clId="{A107169A-0111-44AC-AE54-47D86BD8739F}" dt="2023-04-18T19:19:04.615" v="4906" actId="12269"/>
          <ac:graphicFrameMkLst>
            <pc:docMk/>
            <pc:sldMk cId="4046448150" sldId="321"/>
            <ac:graphicFrameMk id="6" creationId="{CFF5011A-4B7E-8291-B355-8D05B8448E54}"/>
          </ac:graphicFrameMkLst>
        </pc:graphicFrameChg>
        <pc:picChg chg="add mod">
          <ac:chgData name="GARDE Mathilde" userId="b5bd22a3-dcd4-4683-b44e-14579900f627" providerId="ADAL" clId="{A107169A-0111-44AC-AE54-47D86BD8739F}" dt="2023-04-18T19:16:51.166" v="4891" actId="1076"/>
          <ac:picMkLst>
            <pc:docMk/>
            <pc:sldMk cId="4046448150" sldId="321"/>
            <ac:picMk id="2" creationId="{D16AEE64-58ED-4485-4294-BBF739174718}"/>
          </ac:picMkLst>
        </pc:picChg>
        <pc:picChg chg="add mod">
          <ac:chgData name="GARDE Mathilde" userId="b5bd22a3-dcd4-4683-b44e-14579900f627" providerId="ADAL" clId="{A107169A-0111-44AC-AE54-47D86BD8739F}" dt="2023-04-18T19:17:09.438" v="4894" actId="14100"/>
          <ac:picMkLst>
            <pc:docMk/>
            <pc:sldMk cId="4046448150" sldId="321"/>
            <ac:picMk id="3" creationId="{537F3C1A-D946-5E3C-BC6F-352E3FEAD00D}"/>
          </ac:picMkLst>
        </pc:picChg>
        <pc:picChg chg="add mod">
          <ac:chgData name="GARDE Mathilde" userId="b5bd22a3-dcd4-4683-b44e-14579900f627" providerId="ADAL" clId="{A107169A-0111-44AC-AE54-47D86BD8739F}" dt="2023-04-18T19:17:28.539" v="4896" actId="1076"/>
          <ac:picMkLst>
            <pc:docMk/>
            <pc:sldMk cId="4046448150" sldId="321"/>
            <ac:picMk id="4" creationId="{BFA4405E-124F-11DD-D468-1B2B149A6A97}"/>
          </ac:picMkLst>
        </pc:picChg>
        <pc:picChg chg="add mod">
          <ac:chgData name="GARDE Mathilde" userId="b5bd22a3-dcd4-4683-b44e-14579900f627" providerId="ADAL" clId="{A107169A-0111-44AC-AE54-47D86BD8739F}" dt="2023-04-18T19:17:45.560" v="4900" actId="1076"/>
          <ac:picMkLst>
            <pc:docMk/>
            <pc:sldMk cId="4046448150" sldId="321"/>
            <ac:picMk id="5" creationId="{A4E3C2F0-0587-8AA8-2747-7B403FD748AD}"/>
          </ac:picMkLst>
        </pc:picChg>
        <pc:picChg chg="add mod">
          <ac:chgData name="GARDE Mathilde" userId="b5bd22a3-dcd4-4683-b44e-14579900f627" providerId="ADAL" clId="{A107169A-0111-44AC-AE54-47D86BD8739F}" dt="2023-04-18T19:18:56.348" v="4905" actId="1076"/>
          <ac:picMkLst>
            <pc:docMk/>
            <pc:sldMk cId="4046448150" sldId="321"/>
            <ac:picMk id="7" creationId="{FF32B282-CD08-3B85-E123-8D2F63A16E34}"/>
          </ac:picMkLst>
        </pc:picChg>
      </pc:sldChg>
      <pc:sldChg chg="addSp delSp new ord">
        <pc:chgData name="GARDE Mathilde" userId="b5bd22a3-dcd4-4683-b44e-14579900f627" providerId="ADAL" clId="{A107169A-0111-44AC-AE54-47D86BD8739F}" dt="2023-04-19T15:42:19.500" v="4939"/>
        <pc:sldMkLst>
          <pc:docMk/>
          <pc:sldMk cId="1015264416" sldId="322"/>
        </pc:sldMkLst>
        <pc:spChg chg="add del">
          <ac:chgData name="GARDE Mathilde" userId="b5bd22a3-dcd4-4683-b44e-14579900f627" providerId="ADAL" clId="{A107169A-0111-44AC-AE54-47D86BD8739F}" dt="2023-04-18T21:15:31.708" v="4921"/>
          <ac:spMkLst>
            <pc:docMk/>
            <pc:sldMk cId="1015264416" sldId="322"/>
            <ac:spMk id="2" creationId="{750A59D8-A1FD-46FE-E466-201E44D187B6}"/>
          </ac:spMkLst>
        </pc:spChg>
        <pc:picChg chg="add">
          <ac:chgData name="GARDE Mathilde" userId="b5bd22a3-dcd4-4683-b44e-14579900f627" providerId="ADAL" clId="{A107169A-0111-44AC-AE54-47D86BD8739F}" dt="2023-04-18T21:15:31.718" v="4922"/>
          <ac:picMkLst>
            <pc:docMk/>
            <pc:sldMk cId="1015264416" sldId="322"/>
            <ac:picMk id="3" creationId="{EC694A7F-1BD1-3E72-425D-712FBB7278D0}"/>
          </ac:picMkLst>
        </pc:picChg>
      </pc:sldChg>
      <pc:sldChg chg="addSp modSp new mod">
        <pc:chgData name="GARDE Mathilde" userId="b5bd22a3-dcd4-4683-b44e-14579900f627" providerId="ADAL" clId="{A107169A-0111-44AC-AE54-47D86BD8739F}" dt="2023-04-19T15:47:25.748" v="4980" actId="207"/>
        <pc:sldMkLst>
          <pc:docMk/>
          <pc:sldMk cId="1199259581" sldId="323"/>
        </pc:sldMkLst>
        <pc:spChg chg="add mod ord">
          <ac:chgData name="GARDE Mathilde" userId="b5bd22a3-dcd4-4683-b44e-14579900f627" providerId="ADAL" clId="{A107169A-0111-44AC-AE54-47D86BD8739F}" dt="2023-04-19T15:47:25.748" v="4980" actId="207"/>
          <ac:spMkLst>
            <pc:docMk/>
            <pc:sldMk cId="1199259581" sldId="323"/>
            <ac:spMk id="2" creationId="{46C76FD9-1C16-C551-D638-AF47832D3B4C}"/>
          </ac:spMkLst>
        </pc:spChg>
        <pc:picChg chg="add">
          <ac:chgData name="GARDE Mathilde" userId="b5bd22a3-dcd4-4683-b44e-14579900f627" providerId="ADAL" clId="{A107169A-0111-44AC-AE54-47D86BD8739F}" dt="2023-04-19T15:39:36.853" v="4928"/>
          <ac:picMkLst>
            <pc:docMk/>
            <pc:sldMk cId="1199259581" sldId="323"/>
            <ac:picMk id="1026" creationId="{D1398B36-4ABA-AA22-9168-DD9DF3408B8D}"/>
          </ac:picMkLst>
        </pc:picChg>
      </pc:sldChg>
      <pc:sldChg chg="new del">
        <pc:chgData name="GARDE Mathilde" userId="b5bd22a3-dcd4-4683-b44e-14579900f627" providerId="ADAL" clId="{A107169A-0111-44AC-AE54-47D86BD8739F}" dt="2023-04-19T15:39:28.989" v="4926" actId="2696"/>
        <pc:sldMkLst>
          <pc:docMk/>
          <pc:sldMk cId="2691364957" sldId="323"/>
        </pc:sldMkLst>
      </pc:sldChg>
      <pc:sldMasterChg chg="delSldLayout">
        <pc:chgData name="GARDE Mathilde" userId="b5bd22a3-dcd4-4683-b44e-14579900f627" providerId="ADAL" clId="{A107169A-0111-44AC-AE54-47D86BD8739F}" dt="2023-04-17T18:27:02.695" v="4768" actId="2696"/>
        <pc:sldMasterMkLst>
          <pc:docMk/>
          <pc:sldMasterMk cId="0" sldId="2147483677"/>
        </pc:sldMasterMkLst>
        <pc:sldLayoutChg chg="del">
          <pc:chgData name="GARDE Mathilde" userId="b5bd22a3-dcd4-4683-b44e-14579900f627" providerId="ADAL" clId="{A107169A-0111-44AC-AE54-47D86BD8739F}" dt="2023-04-17T18:23:44.303" v="4741" actId="2696"/>
          <pc:sldLayoutMkLst>
            <pc:docMk/>
            <pc:sldMasterMk cId="0" sldId="2147483677"/>
            <pc:sldLayoutMk cId="0" sldId="2147483651"/>
          </pc:sldLayoutMkLst>
        </pc:sldLayoutChg>
        <pc:sldLayoutChg chg="del">
          <pc:chgData name="GARDE Mathilde" userId="b5bd22a3-dcd4-4683-b44e-14579900f627" providerId="ADAL" clId="{A107169A-0111-44AC-AE54-47D86BD8739F}" dt="2023-04-17T18:23:41.154" v="4740" actId="2696"/>
          <pc:sldLayoutMkLst>
            <pc:docMk/>
            <pc:sldMasterMk cId="0" sldId="2147483677"/>
            <pc:sldLayoutMk cId="0" sldId="2147483653"/>
          </pc:sldLayoutMkLst>
        </pc:sldLayoutChg>
        <pc:sldLayoutChg chg="del">
          <pc:chgData name="GARDE Mathilde" userId="b5bd22a3-dcd4-4683-b44e-14579900f627" providerId="ADAL" clId="{A107169A-0111-44AC-AE54-47D86BD8739F}" dt="2023-04-17T18:24:06.847" v="4745" actId="2696"/>
          <pc:sldLayoutMkLst>
            <pc:docMk/>
            <pc:sldMasterMk cId="0" sldId="2147483677"/>
            <pc:sldLayoutMk cId="0" sldId="2147483654"/>
          </pc:sldLayoutMkLst>
        </pc:sldLayoutChg>
        <pc:sldLayoutChg chg="del">
          <pc:chgData name="GARDE Mathilde" userId="b5bd22a3-dcd4-4683-b44e-14579900f627" providerId="ADAL" clId="{A107169A-0111-44AC-AE54-47D86BD8739F}" dt="2023-04-17T18:23:46.810" v="4742" actId="2696"/>
          <pc:sldLayoutMkLst>
            <pc:docMk/>
            <pc:sldMasterMk cId="0" sldId="2147483677"/>
            <pc:sldLayoutMk cId="0" sldId="2147483661"/>
          </pc:sldLayoutMkLst>
        </pc:sldLayoutChg>
        <pc:sldLayoutChg chg="del">
          <pc:chgData name="GARDE Mathilde" userId="b5bd22a3-dcd4-4683-b44e-14579900f627" providerId="ADAL" clId="{A107169A-0111-44AC-AE54-47D86BD8739F}" dt="2023-04-17T18:27:02.695" v="4768" actId="2696"/>
          <pc:sldLayoutMkLst>
            <pc:docMk/>
            <pc:sldMasterMk cId="0" sldId="2147483677"/>
            <pc:sldLayoutMk cId="0" sldId="2147483662"/>
          </pc:sldLayoutMkLst>
        </pc:sldLayoutChg>
        <pc:sldLayoutChg chg="del">
          <pc:chgData name="GARDE Mathilde" userId="b5bd22a3-dcd4-4683-b44e-14579900f627" providerId="ADAL" clId="{A107169A-0111-44AC-AE54-47D86BD8739F}" dt="2023-04-17T18:23:59.229" v="4743" actId="2696"/>
          <pc:sldLayoutMkLst>
            <pc:docMk/>
            <pc:sldMasterMk cId="0" sldId="2147483677"/>
            <pc:sldLayoutMk cId="0" sldId="2147483663"/>
          </pc:sldLayoutMkLst>
        </pc:sldLayoutChg>
        <pc:sldLayoutChg chg="del">
          <pc:chgData name="GARDE Mathilde" userId="b5bd22a3-dcd4-4683-b44e-14579900f627" providerId="ADAL" clId="{A107169A-0111-44AC-AE54-47D86BD8739F}" dt="2023-04-16T15:48:19.444" v="854" actId="2696"/>
          <pc:sldLayoutMkLst>
            <pc:docMk/>
            <pc:sldMasterMk cId="0" sldId="2147483677"/>
            <pc:sldLayoutMk cId="0" sldId="2147483664"/>
          </pc:sldLayoutMkLst>
        </pc:sldLayoutChg>
        <pc:sldLayoutChg chg="del">
          <pc:chgData name="GARDE Mathilde" userId="b5bd22a3-dcd4-4683-b44e-14579900f627" providerId="ADAL" clId="{A107169A-0111-44AC-AE54-47D86BD8739F}" dt="2023-04-17T18:24:03.324" v="4744" actId="2696"/>
          <pc:sldLayoutMkLst>
            <pc:docMk/>
            <pc:sldMasterMk cId="0" sldId="2147483677"/>
            <pc:sldLayoutMk cId="0" sldId="2147483665"/>
          </pc:sldLayoutMkLst>
        </pc:sldLayoutChg>
        <pc:sldLayoutChg chg="del">
          <pc:chgData name="GARDE Mathilde" userId="b5bd22a3-dcd4-4683-b44e-14579900f627" providerId="ADAL" clId="{A107169A-0111-44AC-AE54-47D86BD8739F}" dt="2023-04-17T18:24:10.353" v="4746" actId="2696"/>
          <pc:sldLayoutMkLst>
            <pc:docMk/>
            <pc:sldMasterMk cId="0" sldId="2147483677"/>
            <pc:sldLayoutMk cId="0" sldId="2147483668"/>
          </pc:sldLayoutMkLst>
        </pc:sldLayoutChg>
        <pc:sldLayoutChg chg="del">
          <pc:chgData name="GARDE Mathilde" userId="b5bd22a3-dcd4-4683-b44e-14579900f627" providerId="ADAL" clId="{A107169A-0111-44AC-AE54-47D86BD8739F}" dt="2023-04-16T15:48:05.624" v="852" actId="2696"/>
          <pc:sldLayoutMkLst>
            <pc:docMk/>
            <pc:sldMasterMk cId="0" sldId="2147483677"/>
            <pc:sldLayoutMk cId="0" sldId="2147483669"/>
          </pc:sldLayoutMkLst>
        </pc:sldLayoutChg>
        <pc:sldLayoutChg chg="del">
          <pc:chgData name="GARDE Mathilde" userId="b5bd22a3-dcd4-4683-b44e-14579900f627" providerId="ADAL" clId="{A107169A-0111-44AC-AE54-47D86BD8739F}" dt="2023-04-16T15:47:43.330" v="847" actId="2696"/>
          <pc:sldLayoutMkLst>
            <pc:docMk/>
            <pc:sldMasterMk cId="0" sldId="2147483677"/>
            <pc:sldLayoutMk cId="0" sldId="2147483670"/>
          </pc:sldLayoutMkLst>
        </pc:sldLayoutChg>
        <pc:sldLayoutChg chg="del">
          <pc:chgData name="GARDE Mathilde" userId="b5bd22a3-dcd4-4683-b44e-14579900f627" providerId="ADAL" clId="{A107169A-0111-44AC-AE54-47D86BD8739F}" dt="2023-04-16T15:46:55.177" v="831" actId="2696"/>
          <pc:sldLayoutMkLst>
            <pc:docMk/>
            <pc:sldMasterMk cId="0" sldId="2147483677"/>
            <pc:sldLayoutMk cId="0" sldId="2147483671"/>
          </pc:sldLayoutMkLst>
        </pc:sldLayoutChg>
      </pc:sldMasterChg>
      <pc:sldMasterChg chg="del delSldLayout">
        <pc:chgData name="GARDE Mathilde" userId="b5bd22a3-dcd4-4683-b44e-14579900f627" providerId="ADAL" clId="{A107169A-0111-44AC-AE54-47D86BD8739F}" dt="2023-04-17T18:40:37.784" v="4855" actId="2696"/>
        <pc:sldMasterMkLst>
          <pc:docMk/>
          <pc:sldMasterMk cId="0" sldId="2147483678"/>
        </pc:sldMasterMkLst>
        <pc:sldLayoutChg chg="del">
          <pc:chgData name="GARDE Mathilde" userId="b5bd22a3-dcd4-4683-b44e-14579900f627" providerId="ADAL" clId="{A107169A-0111-44AC-AE54-47D86BD8739F}" dt="2023-04-17T18:40:37.784" v="4855" actId="2696"/>
          <pc:sldLayoutMkLst>
            <pc:docMk/>
            <pc:sldMasterMk cId="0" sldId="2147483678"/>
            <pc:sldLayoutMk cId="0" sldId="2147483676"/>
          </pc:sldLayoutMkLst>
        </pc:sldLayoutChg>
      </pc:sldMasterChg>
    </pc:docChg>
  </pc:docChgLst>
  <pc:docChgLst>
    <pc:chgData name="ESCALIER Paul" userId="S::paul.escalier@edu.devinci.fr::5ded4ba2-7d8f-43ba-8ac9-b5bd1838ddda" providerId="AD" clId="Web-{034CF261-2E57-49F8-9512-229ADC360AAB}"/>
    <pc:docChg chg="addSld delSld modSld">
      <pc:chgData name="ESCALIER Paul" userId="S::paul.escalier@edu.devinci.fr::5ded4ba2-7d8f-43ba-8ac9-b5bd1838ddda" providerId="AD" clId="Web-{034CF261-2E57-49F8-9512-229ADC360AAB}" dt="2023-04-19T15:51:45.246" v="122" actId="20577"/>
      <pc:docMkLst>
        <pc:docMk/>
      </pc:docMkLst>
      <pc:sldChg chg="modTransition">
        <pc:chgData name="ESCALIER Paul" userId="S::paul.escalier@edu.devinci.fr::5ded4ba2-7d8f-43ba-8ac9-b5bd1838ddda" providerId="AD" clId="Web-{034CF261-2E57-49F8-9512-229ADC360AAB}" dt="2023-04-19T15:47:07.517" v="96"/>
        <pc:sldMkLst>
          <pc:docMk/>
          <pc:sldMk cId="0" sldId="256"/>
        </pc:sldMkLst>
      </pc:sldChg>
      <pc:sldChg chg="modTransition">
        <pc:chgData name="ESCALIER Paul" userId="S::paul.escalier@edu.devinci.fr::5ded4ba2-7d8f-43ba-8ac9-b5bd1838ddda" providerId="AD" clId="Web-{034CF261-2E57-49F8-9512-229ADC360AAB}" dt="2023-04-19T15:47:07.533" v="111"/>
        <pc:sldMkLst>
          <pc:docMk/>
          <pc:sldMk cId="0" sldId="257"/>
        </pc:sldMkLst>
      </pc:sldChg>
      <pc:sldChg chg="modTransition">
        <pc:chgData name="ESCALIER Paul" userId="S::paul.escalier@edu.devinci.fr::5ded4ba2-7d8f-43ba-8ac9-b5bd1838ddda" providerId="AD" clId="Web-{034CF261-2E57-49F8-9512-229ADC360AAB}" dt="2023-04-19T15:47:07.517" v="98"/>
        <pc:sldMkLst>
          <pc:docMk/>
          <pc:sldMk cId="0" sldId="258"/>
        </pc:sldMkLst>
      </pc:sldChg>
      <pc:sldChg chg="modTransition">
        <pc:chgData name="ESCALIER Paul" userId="S::paul.escalier@edu.devinci.fr::5ded4ba2-7d8f-43ba-8ac9-b5bd1838ddda" providerId="AD" clId="Web-{034CF261-2E57-49F8-9512-229ADC360AAB}" dt="2023-04-19T15:47:07.517" v="99"/>
        <pc:sldMkLst>
          <pc:docMk/>
          <pc:sldMk cId="0" sldId="259"/>
        </pc:sldMkLst>
      </pc:sldChg>
      <pc:sldChg chg="modTransition">
        <pc:chgData name="ESCALIER Paul" userId="S::paul.escalier@edu.devinci.fr::5ded4ba2-7d8f-43ba-8ac9-b5bd1838ddda" providerId="AD" clId="Web-{034CF261-2E57-49F8-9512-229ADC360AAB}" dt="2023-04-19T15:47:07.533" v="110"/>
        <pc:sldMkLst>
          <pc:docMk/>
          <pc:sldMk cId="0" sldId="260"/>
        </pc:sldMkLst>
      </pc:sldChg>
      <pc:sldChg chg="modTransition">
        <pc:chgData name="ESCALIER Paul" userId="S::paul.escalier@edu.devinci.fr::5ded4ba2-7d8f-43ba-8ac9-b5bd1838ddda" providerId="AD" clId="Web-{034CF261-2E57-49F8-9512-229ADC360AAB}" dt="2023-04-19T15:47:07.533" v="112"/>
        <pc:sldMkLst>
          <pc:docMk/>
          <pc:sldMk cId="0" sldId="261"/>
        </pc:sldMkLst>
      </pc:sldChg>
      <pc:sldChg chg="modTransition">
        <pc:chgData name="ESCALIER Paul" userId="S::paul.escalier@edu.devinci.fr::5ded4ba2-7d8f-43ba-8ac9-b5bd1838ddda" providerId="AD" clId="Web-{034CF261-2E57-49F8-9512-229ADC360AAB}" dt="2023-04-19T15:47:07.517" v="101"/>
        <pc:sldMkLst>
          <pc:docMk/>
          <pc:sldMk cId="0" sldId="269"/>
        </pc:sldMkLst>
      </pc:sldChg>
      <pc:sldChg chg="modTransition">
        <pc:chgData name="ESCALIER Paul" userId="S::paul.escalier@edu.devinci.fr::5ded4ba2-7d8f-43ba-8ac9-b5bd1838ddda" providerId="AD" clId="Web-{034CF261-2E57-49F8-9512-229ADC360AAB}" dt="2023-04-19T15:47:07.517" v="106"/>
        <pc:sldMkLst>
          <pc:docMk/>
          <pc:sldMk cId="0" sldId="270"/>
        </pc:sldMkLst>
      </pc:sldChg>
      <pc:sldChg chg="modTransition">
        <pc:chgData name="ESCALIER Paul" userId="S::paul.escalier@edu.devinci.fr::5ded4ba2-7d8f-43ba-8ac9-b5bd1838ddda" providerId="AD" clId="Web-{034CF261-2E57-49F8-9512-229ADC360AAB}" dt="2023-04-19T15:47:07.517" v="102"/>
        <pc:sldMkLst>
          <pc:docMk/>
          <pc:sldMk cId="0" sldId="275"/>
        </pc:sldMkLst>
      </pc:sldChg>
      <pc:sldChg chg="modSp modTransition">
        <pc:chgData name="ESCALIER Paul" userId="S::paul.escalier@edu.devinci.fr::5ded4ba2-7d8f-43ba-8ac9-b5bd1838ddda" providerId="AD" clId="Web-{034CF261-2E57-49F8-9512-229ADC360AAB}" dt="2023-04-19T15:51:45.246" v="122" actId="20577"/>
        <pc:sldMkLst>
          <pc:docMk/>
          <pc:sldMk cId="0" sldId="289"/>
        </pc:sldMkLst>
        <pc:spChg chg="mod">
          <ac:chgData name="ESCALIER Paul" userId="S::paul.escalier@edu.devinci.fr::5ded4ba2-7d8f-43ba-8ac9-b5bd1838ddda" providerId="AD" clId="Web-{034CF261-2E57-49F8-9512-229ADC360AAB}" dt="2023-04-19T15:51:45.246" v="122" actId="20577"/>
          <ac:spMkLst>
            <pc:docMk/>
            <pc:sldMk cId="0" sldId="289"/>
            <ac:spMk id="926" creationId="{00000000-0000-0000-0000-000000000000}"/>
          </ac:spMkLst>
        </pc:spChg>
      </pc:sldChg>
      <pc:sldChg chg="modTransition">
        <pc:chgData name="ESCALIER Paul" userId="S::paul.escalier@edu.devinci.fr::5ded4ba2-7d8f-43ba-8ac9-b5bd1838ddda" providerId="AD" clId="Web-{034CF261-2E57-49F8-9512-229ADC360AAB}" dt="2023-04-19T15:47:07.517" v="100"/>
        <pc:sldMkLst>
          <pc:docMk/>
          <pc:sldMk cId="177438084" sldId="308"/>
        </pc:sldMkLst>
      </pc:sldChg>
      <pc:sldChg chg="modTransition">
        <pc:chgData name="ESCALIER Paul" userId="S::paul.escalier@edu.devinci.fr::5ded4ba2-7d8f-43ba-8ac9-b5bd1838ddda" providerId="AD" clId="Web-{034CF261-2E57-49F8-9512-229ADC360AAB}" dt="2023-04-19T15:47:07.533" v="117"/>
        <pc:sldMkLst>
          <pc:docMk/>
          <pc:sldMk cId="2586438835" sldId="309"/>
        </pc:sldMkLst>
      </pc:sldChg>
      <pc:sldChg chg="modTransition">
        <pc:chgData name="ESCALIER Paul" userId="S::paul.escalier@edu.devinci.fr::5ded4ba2-7d8f-43ba-8ac9-b5bd1838ddda" providerId="AD" clId="Web-{034CF261-2E57-49F8-9512-229ADC360AAB}" dt="2023-04-19T15:47:07.517" v="107"/>
        <pc:sldMkLst>
          <pc:docMk/>
          <pc:sldMk cId="882260736" sldId="310"/>
        </pc:sldMkLst>
      </pc:sldChg>
      <pc:sldChg chg="modTransition">
        <pc:chgData name="ESCALIER Paul" userId="S::paul.escalier@edu.devinci.fr::5ded4ba2-7d8f-43ba-8ac9-b5bd1838ddda" providerId="AD" clId="Web-{034CF261-2E57-49F8-9512-229ADC360AAB}" dt="2023-04-19T15:47:07.533" v="108"/>
        <pc:sldMkLst>
          <pc:docMk/>
          <pc:sldMk cId="3267961904" sldId="311"/>
        </pc:sldMkLst>
      </pc:sldChg>
      <pc:sldChg chg="modTransition">
        <pc:chgData name="ESCALIER Paul" userId="S::paul.escalier@edu.devinci.fr::5ded4ba2-7d8f-43ba-8ac9-b5bd1838ddda" providerId="AD" clId="Web-{034CF261-2E57-49F8-9512-229ADC360AAB}" dt="2023-04-19T15:47:07.517" v="104"/>
        <pc:sldMkLst>
          <pc:docMk/>
          <pc:sldMk cId="3395106522" sldId="312"/>
        </pc:sldMkLst>
      </pc:sldChg>
      <pc:sldChg chg="modTransition">
        <pc:chgData name="ESCALIER Paul" userId="S::paul.escalier@edu.devinci.fr::5ded4ba2-7d8f-43ba-8ac9-b5bd1838ddda" providerId="AD" clId="Web-{034CF261-2E57-49F8-9512-229ADC360AAB}" dt="2023-04-19T15:47:07.517" v="105"/>
        <pc:sldMkLst>
          <pc:docMk/>
          <pc:sldMk cId="64543453" sldId="313"/>
        </pc:sldMkLst>
      </pc:sldChg>
      <pc:sldChg chg="modTransition">
        <pc:chgData name="ESCALIER Paul" userId="S::paul.escalier@edu.devinci.fr::5ded4ba2-7d8f-43ba-8ac9-b5bd1838ddda" providerId="AD" clId="Web-{034CF261-2E57-49F8-9512-229ADC360AAB}" dt="2023-04-19T15:47:07.517" v="103"/>
        <pc:sldMkLst>
          <pc:docMk/>
          <pc:sldMk cId="1284532749" sldId="314"/>
        </pc:sldMkLst>
      </pc:sldChg>
      <pc:sldChg chg="modTransition">
        <pc:chgData name="ESCALIER Paul" userId="S::paul.escalier@edu.devinci.fr::5ded4ba2-7d8f-43ba-8ac9-b5bd1838ddda" providerId="AD" clId="Web-{034CF261-2E57-49F8-9512-229ADC360AAB}" dt="2023-04-19T15:47:07.533" v="109"/>
        <pc:sldMkLst>
          <pc:docMk/>
          <pc:sldMk cId="2927700381" sldId="316"/>
        </pc:sldMkLst>
      </pc:sldChg>
      <pc:sldChg chg="modTransition">
        <pc:chgData name="ESCALIER Paul" userId="S::paul.escalier@edu.devinci.fr::5ded4ba2-7d8f-43ba-8ac9-b5bd1838ddda" providerId="AD" clId="Web-{034CF261-2E57-49F8-9512-229ADC360AAB}" dt="2023-04-19T15:47:07.533" v="113"/>
        <pc:sldMkLst>
          <pc:docMk/>
          <pc:sldMk cId="2510642890" sldId="317"/>
        </pc:sldMkLst>
      </pc:sldChg>
      <pc:sldChg chg="addSp delSp modSp modTransition">
        <pc:chgData name="ESCALIER Paul" userId="S::paul.escalier@edu.devinci.fr::5ded4ba2-7d8f-43ba-8ac9-b5bd1838ddda" providerId="AD" clId="Web-{034CF261-2E57-49F8-9512-229ADC360AAB}" dt="2023-04-19T15:47:07.533" v="120"/>
        <pc:sldMkLst>
          <pc:docMk/>
          <pc:sldMk cId="11121128" sldId="318"/>
        </pc:sldMkLst>
        <pc:spChg chg="mod">
          <ac:chgData name="ESCALIER Paul" userId="S::paul.escalier@edu.devinci.fr::5ded4ba2-7d8f-43ba-8ac9-b5bd1838ddda" providerId="AD" clId="Web-{034CF261-2E57-49F8-9512-229ADC360AAB}" dt="2023-04-19T15:43:34.619" v="30" actId="20577"/>
          <ac:spMkLst>
            <pc:docMk/>
            <pc:sldMk cId="11121128" sldId="318"/>
            <ac:spMk id="2" creationId="{BF73736A-1CCB-CA13-76E2-2D0041E1F1E7}"/>
          </ac:spMkLst>
        </pc:spChg>
        <pc:spChg chg="del mod">
          <ac:chgData name="ESCALIER Paul" userId="S::paul.escalier@edu.devinci.fr::5ded4ba2-7d8f-43ba-8ac9-b5bd1838ddda" providerId="AD" clId="Web-{034CF261-2E57-49F8-9512-229ADC360AAB}" dt="2023-04-19T15:43:45.776" v="38"/>
          <ac:spMkLst>
            <pc:docMk/>
            <pc:sldMk cId="11121128" sldId="318"/>
            <ac:spMk id="3" creationId="{F78F0240-4562-DB6C-16BE-8CDE95CF8A57}"/>
          </ac:spMkLst>
        </pc:spChg>
        <pc:spChg chg="add mod">
          <ac:chgData name="ESCALIER Paul" userId="S::paul.escalier@edu.devinci.fr::5ded4ba2-7d8f-43ba-8ac9-b5bd1838ddda" providerId="AD" clId="Web-{034CF261-2E57-49F8-9512-229ADC360AAB}" dt="2023-04-19T15:45:22.576" v="66" actId="20577"/>
          <ac:spMkLst>
            <pc:docMk/>
            <pc:sldMk cId="11121128" sldId="318"/>
            <ac:spMk id="11" creationId="{E479F99A-7046-7AE1-6072-72DAB302B324}"/>
          </ac:spMkLst>
        </pc:spChg>
        <pc:spChg chg="add mod">
          <ac:chgData name="ESCALIER Paul" userId="S::paul.escalier@edu.devinci.fr::5ded4ba2-7d8f-43ba-8ac9-b5bd1838ddda" providerId="AD" clId="Web-{034CF261-2E57-49F8-9512-229ADC360AAB}" dt="2023-04-19T15:45:31.374" v="69" actId="20577"/>
          <ac:spMkLst>
            <pc:docMk/>
            <pc:sldMk cId="11121128" sldId="318"/>
            <ac:spMk id="12" creationId="{942F179B-7571-4F67-C276-34D14177B52F}"/>
          </ac:spMkLst>
        </pc:spChg>
        <pc:picChg chg="add mod">
          <ac:chgData name="ESCALIER Paul" userId="S::paul.escalier@edu.devinci.fr::5ded4ba2-7d8f-43ba-8ac9-b5bd1838ddda" providerId="AD" clId="Web-{034CF261-2E57-49F8-9512-229ADC360AAB}" dt="2023-04-19T15:44:08.808" v="52" actId="1076"/>
          <ac:picMkLst>
            <pc:docMk/>
            <pc:sldMk cId="11121128" sldId="318"/>
            <ac:picMk id="4" creationId="{3AAFCA70-F6A4-0BBB-EEE1-A1A28A95B0A8}"/>
          </ac:picMkLst>
        </pc:picChg>
        <pc:picChg chg="del">
          <ac:chgData name="ESCALIER Paul" userId="S::paul.escalier@edu.devinci.fr::5ded4ba2-7d8f-43ba-8ac9-b5bd1838ddda" providerId="AD" clId="Web-{034CF261-2E57-49F8-9512-229ADC360AAB}" dt="2023-04-19T15:43:23.760" v="18"/>
          <ac:picMkLst>
            <pc:docMk/>
            <pc:sldMk cId="11121128" sldId="318"/>
            <ac:picMk id="5" creationId="{9B20ECF7-144F-1AF6-7CB5-2C962E777EEB}"/>
          </ac:picMkLst>
        </pc:picChg>
        <pc:picChg chg="add mod">
          <ac:chgData name="ESCALIER Paul" userId="S::paul.escalier@edu.devinci.fr::5ded4ba2-7d8f-43ba-8ac9-b5bd1838ddda" providerId="AD" clId="Web-{034CF261-2E57-49F8-9512-229ADC360AAB}" dt="2023-04-19T15:44:06.527" v="51" actId="1076"/>
          <ac:picMkLst>
            <pc:docMk/>
            <pc:sldMk cId="11121128" sldId="318"/>
            <ac:picMk id="6" creationId="{CD33C281-EF11-F485-584F-3C10C8CA15F8}"/>
          </ac:picMkLst>
        </pc:picChg>
        <pc:picChg chg="add mod">
          <ac:chgData name="ESCALIER Paul" userId="S::paul.escalier@edu.devinci.fr::5ded4ba2-7d8f-43ba-8ac9-b5bd1838ddda" providerId="AD" clId="Web-{034CF261-2E57-49F8-9512-229ADC360AAB}" dt="2023-04-19T15:44:13.746" v="53" actId="1076"/>
          <ac:picMkLst>
            <pc:docMk/>
            <pc:sldMk cId="11121128" sldId="318"/>
            <ac:picMk id="7" creationId="{7E4AF45A-091B-F410-0C9E-71DCC01EC4A1}"/>
          </ac:picMkLst>
        </pc:picChg>
        <pc:picChg chg="add mod">
          <ac:chgData name="ESCALIER Paul" userId="S::paul.escalier@edu.devinci.fr::5ded4ba2-7d8f-43ba-8ac9-b5bd1838ddda" providerId="AD" clId="Web-{034CF261-2E57-49F8-9512-229ADC360AAB}" dt="2023-04-19T15:44:18.871" v="54" actId="1076"/>
          <ac:picMkLst>
            <pc:docMk/>
            <pc:sldMk cId="11121128" sldId="318"/>
            <ac:picMk id="8" creationId="{E9EB3FFE-4CA2-5BFD-3E94-54EA1E1ED9E0}"/>
          </ac:picMkLst>
        </pc:picChg>
        <pc:picChg chg="add del mod">
          <ac:chgData name="ESCALIER Paul" userId="S::paul.escalier@edu.devinci.fr::5ded4ba2-7d8f-43ba-8ac9-b5bd1838ddda" providerId="AD" clId="Web-{034CF261-2E57-49F8-9512-229ADC360AAB}" dt="2023-04-19T15:43:53.292" v="44"/>
          <ac:picMkLst>
            <pc:docMk/>
            <pc:sldMk cId="11121128" sldId="318"/>
            <ac:picMk id="9" creationId="{589084AE-07A2-1E72-ED6D-D7C807A7A2AF}"/>
          </ac:picMkLst>
        </pc:picChg>
      </pc:sldChg>
      <pc:sldChg chg="delSp modSp del">
        <pc:chgData name="ESCALIER Paul" userId="S::paul.escalier@edu.devinci.fr::5ded4ba2-7d8f-43ba-8ac9-b5bd1838ddda" providerId="AD" clId="Web-{034CF261-2E57-49F8-9512-229ADC360AAB}" dt="2023-04-19T15:46:50.704" v="94"/>
        <pc:sldMkLst>
          <pc:docMk/>
          <pc:sldMk cId="3698220433" sldId="319"/>
        </pc:sldMkLst>
        <pc:spChg chg="del">
          <ac:chgData name="ESCALIER Paul" userId="S::paul.escalier@edu.devinci.fr::5ded4ba2-7d8f-43ba-8ac9-b5bd1838ddda" providerId="AD" clId="Web-{034CF261-2E57-49F8-9512-229ADC360AAB}" dt="2023-04-19T15:46:01.250" v="72"/>
          <ac:spMkLst>
            <pc:docMk/>
            <pc:sldMk cId="3698220433" sldId="319"/>
            <ac:spMk id="6" creationId="{9CC9713D-E536-9FF2-DCFE-95A7E9D41745}"/>
          </ac:spMkLst>
        </pc:spChg>
        <pc:picChg chg="del">
          <ac:chgData name="ESCALIER Paul" userId="S::paul.escalier@edu.devinci.fr::5ded4ba2-7d8f-43ba-8ac9-b5bd1838ddda" providerId="AD" clId="Web-{034CF261-2E57-49F8-9512-229ADC360AAB}" dt="2023-04-19T15:46:01.250" v="75"/>
          <ac:picMkLst>
            <pc:docMk/>
            <pc:sldMk cId="3698220433" sldId="319"/>
            <ac:picMk id="2" creationId="{4C4B92A5-48FF-C86F-35C3-CF64F849C20D}"/>
          </ac:picMkLst>
        </pc:picChg>
        <pc:picChg chg="del">
          <ac:chgData name="ESCALIER Paul" userId="S::paul.escalier@edu.devinci.fr::5ded4ba2-7d8f-43ba-8ac9-b5bd1838ddda" providerId="AD" clId="Web-{034CF261-2E57-49F8-9512-229ADC360AAB}" dt="2023-04-19T15:46:01.250" v="74"/>
          <ac:picMkLst>
            <pc:docMk/>
            <pc:sldMk cId="3698220433" sldId="319"/>
            <ac:picMk id="3" creationId="{A6ACDF5C-B3FB-F942-D958-76E32A272BBE}"/>
          </ac:picMkLst>
        </pc:picChg>
        <pc:picChg chg="del mod">
          <ac:chgData name="ESCALIER Paul" userId="S::paul.escalier@edu.devinci.fr::5ded4ba2-7d8f-43ba-8ac9-b5bd1838ddda" providerId="AD" clId="Web-{034CF261-2E57-49F8-9512-229ADC360AAB}" dt="2023-04-19T15:46:01.250" v="73"/>
          <ac:picMkLst>
            <pc:docMk/>
            <pc:sldMk cId="3698220433" sldId="319"/>
            <ac:picMk id="4" creationId="{3F0E971E-26CB-6ABF-56BF-AB4AD5599655}"/>
          </ac:picMkLst>
        </pc:picChg>
      </pc:sldChg>
      <pc:sldChg chg="modSp modTransition">
        <pc:chgData name="ESCALIER Paul" userId="S::paul.escalier@edu.devinci.fr::5ded4ba2-7d8f-43ba-8ac9-b5bd1838ddda" providerId="AD" clId="Web-{034CF261-2E57-49F8-9512-229ADC360AAB}" dt="2023-04-19T15:47:07.533" v="118"/>
        <pc:sldMkLst>
          <pc:docMk/>
          <pc:sldMk cId="1710548229" sldId="320"/>
        </pc:sldMkLst>
        <pc:spChg chg="mod">
          <ac:chgData name="ESCALIER Paul" userId="S::paul.escalier@edu.devinci.fr::5ded4ba2-7d8f-43ba-8ac9-b5bd1838ddda" providerId="AD" clId="Web-{034CF261-2E57-49F8-9512-229ADC360AAB}" dt="2023-04-19T15:42:05.132" v="4" actId="20577"/>
          <ac:spMkLst>
            <pc:docMk/>
            <pc:sldMk cId="1710548229" sldId="320"/>
            <ac:spMk id="2" creationId="{6AE484C0-5134-2590-0CF6-4A4EF52211C9}"/>
          </ac:spMkLst>
        </pc:spChg>
      </pc:sldChg>
      <pc:sldChg chg="delSp modSp del">
        <pc:chgData name="ESCALIER Paul" userId="S::paul.escalier@edu.devinci.fr::5ded4ba2-7d8f-43ba-8ac9-b5bd1838ddda" providerId="AD" clId="Web-{034CF261-2E57-49F8-9512-229ADC360AAB}" dt="2023-04-19T15:43:36.713" v="31"/>
        <pc:sldMkLst>
          <pc:docMk/>
          <pc:sldMk cId="4046448150" sldId="321"/>
        </pc:sldMkLst>
        <pc:graphicFrameChg chg="del mod">
          <ac:chgData name="ESCALIER Paul" userId="S::paul.escalier@edu.devinci.fr::5ded4ba2-7d8f-43ba-8ac9-b5bd1838ddda" providerId="AD" clId="Web-{034CF261-2E57-49F8-9512-229ADC360AAB}" dt="2023-04-19T15:42:59.884" v="15"/>
          <ac:graphicFrameMkLst>
            <pc:docMk/>
            <pc:sldMk cId="4046448150" sldId="321"/>
            <ac:graphicFrameMk id="6" creationId="{CFF5011A-4B7E-8291-B355-8D05B8448E54}"/>
          </ac:graphicFrameMkLst>
        </pc:graphicFrameChg>
        <pc:picChg chg="mod">
          <ac:chgData name="ESCALIER Paul" userId="S::paul.escalier@edu.devinci.fr::5ded4ba2-7d8f-43ba-8ac9-b5bd1838ddda" providerId="AD" clId="Web-{034CF261-2E57-49F8-9512-229ADC360AAB}" dt="2023-04-19T15:43:04.775" v="16" actId="1076"/>
          <ac:picMkLst>
            <pc:docMk/>
            <pc:sldMk cId="4046448150" sldId="321"/>
            <ac:picMk id="7" creationId="{FF32B282-CD08-3B85-E123-8D2F63A16E34}"/>
          </ac:picMkLst>
        </pc:picChg>
      </pc:sldChg>
      <pc:sldChg chg="modTransition">
        <pc:chgData name="ESCALIER Paul" userId="S::paul.escalier@edu.devinci.fr::5ded4ba2-7d8f-43ba-8ac9-b5bd1838ddda" providerId="AD" clId="Web-{034CF261-2E57-49F8-9512-229ADC360AAB}" dt="2023-04-19T15:47:07.533" v="115"/>
        <pc:sldMkLst>
          <pc:docMk/>
          <pc:sldMk cId="1015264416" sldId="322"/>
        </pc:sldMkLst>
      </pc:sldChg>
      <pc:sldChg chg="modTransition">
        <pc:chgData name="ESCALIER Paul" userId="S::paul.escalier@edu.devinci.fr::5ded4ba2-7d8f-43ba-8ac9-b5bd1838ddda" providerId="AD" clId="Web-{034CF261-2E57-49F8-9512-229ADC360AAB}" dt="2023-04-19T15:47:07.517" v="97"/>
        <pc:sldMkLst>
          <pc:docMk/>
          <pc:sldMk cId="1199259581" sldId="323"/>
        </pc:sldMkLst>
      </pc:sldChg>
      <pc:sldChg chg="modSp add replId modTransition">
        <pc:chgData name="ESCALIER Paul" userId="S::paul.escalier@edu.devinci.fr::5ded4ba2-7d8f-43ba-8ac9-b5bd1838ddda" providerId="AD" clId="Web-{034CF261-2E57-49F8-9512-229ADC360AAB}" dt="2023-04-19T15:47:07.533" v="114"/>
        <pc:sldMkLst>
          <pc:docMk/>
          <pc:sldMk cId="1131727694" sldId="324"/>
        </pc:sldMkLst>
        <pc:spChg chg="mod">
          <ac:chgData name="ESCALIER Paul" userId="S::paul.escalier@edu.devinci.fr::5ded4ba2-7d8f-43ba-8ac9-b5bd1838ddda" providerId="AD" clId="Web-{034CF261-2E57-49F8-9512-229ADC360AAB}" dt="2023-04-19T15:45:50.609" v="70" actId="20577"/>
          <ac:spMkLst>
            <pc:docMk/>
            <pc:sldMk cId="1131727694" sldId="324"/>
            <ac:spMk id="2" creationId="{BF73736A-1CCB-CA13-76E2-2D0041E1F1E7}"/>
          </ac:spMkLst>
        </pc:spChg>
      </pc:sldChg>
      <pc:sldChg chg="addSp delSp modSp add replId modTransition">
        <pc:chgData name="ESCALIER Paul" userId="S::paul.escalier@edu.devinci.fr::5ded4ba2-7d8f-43ba-8ac9-b5bd1838ddda" providerId="AD" clId="Web-{034CF261-2E57-49F8-9512-229ADC360AAB}" dt="2023-04-19T15:47:07.533" v="119"/>
        <pc:sldMkLst>
          <pc:docMk/>
          <pc:sldMk cId="2914623984" sldId="325"/>
        </pc:sldMkLst>
        <pc:spChg chg="mod">
          <ac:chgData name="ESCALIER Paul" userId="S::paul.escalier@edu.devinci.fr::5ded4ba2-7d8f-43ba-8ac9-b5bd1838ddda" providerId="AD" clId="Web-{034CF261-2E57-49F8-9512-229ADC360AAB}" dt="2023-04-19T15:46:23.625" v="86" actId="20577"/>
          <ac:spMkLst>
            <pc:docMk/>
            <pc:sldMk cId="2914623984" sldId="325"/>
            <ac:spMk id="2" creationId="{BF73736A-1CCB-CA13-76E2-2D0041E1F1E7}"/>
          </ac:spMkLst>
        </pc:spChg>
        <pc:spChg chg="del">
          <ac:chgData name="ESCALIER Paul" userId="S::paul.escalier@edu.devinci.fr::5ded4ba2-7d8f-43ba-8ac9-b5bd1838ddda" providerId="AD" clId="Web-{034CF261-2E57-49F8-9512-229ADC360AAB}" dt="2023-04-19T15:46:08.219" v="77"/>
          <ac:spMkLst>
            <pc:docMk/>
            <pc:sldMk cId="2914623984" sldId="325"/>
            <ac:spMk id="3" creationId="{F78F0240-4562-DB6C-16BE-8CDE95CF8A57}"/>
          </ac:spMkLst>
        </pc:spChg>
        <pc:spChg chg="add mod">
          <ac:chgData name="ESCALIER Paul" userId="S::paul.escalier@edu.devinci.fr::5ded4ba2-7d8f-43ba-8ac9-b5bd1838ddda" providerId="AD" clId="Web-{034CF261-2E57-49F8-9512-229ADC360AAB}" dt="2023-04-19T15:46:57.236" v="95" actId="1076"/>
          <ac:spMkLst>
            <pc:docMk/>
            <pc:sldMk cId="2914623984" sldId="325"/>
            <ac:spMk id="8" creationId="{0BF2BFB7-E69D-517F-AF08-23EAC8E6C835}"/>
          </ac:spMkLst>
        </pc:spChg>
        <pc:picChg chg="add mod">
          <ac:chgData name="ESCALIER Paul" userId="S::paul.escalier@edu.devinci.fr::5ded4ba2-7d8f-43ba-8ac9-b5bd1838ddda" providerId="AD" clId="Web-{034CF261-2E57-49F8-9512-229ADC360AAB}" dt="2023-04-19T15:46:29.938" v="89" actId="1076"/>
          <ac:picMkLst>
            <pc:docMk/>
            <pc:sldMk cId="2914623984" sldId="325"/>
            <ac:picMk id="4" creationId="{9760A297-4294-8845-6597-07E91A90ADDB}"/>
          </ac:picMkLst>
        </pc:picChg>
        <pc:picChg chg="del">
          <ac:chgData name="ESCALIER Paul" userId="S::paul.escalier@edu.devinci.fr::5ded4ba2-7d8f-43ba-8ac9-b5bd1838ddda" providerId="AD" clId="Web-{034CF261-2E57-49F8-9512-229ADC360AAB}" dt="2023-04-19T15:46:05.687" v="76"/>
          <ac:picMkLst>
            <pc:docMk/>
            <pc:sldMk cId="2914623984" sldId="325"/>
            <ac:picMk id="5" creationId="{9B20ECF7-144F-1AF6-7CB5-2C962E777EEB}"/>
          </ac:picMkLst>
        </pc:picChg>
        <pc:picChg chg="add mod">
          <ac:chgData name="ESCALIER Paul" userId="S::paul.escalier@edu.devinci.fr::5ded4ba2-7d8f-43ba-8ac9-b5bd1838ddda" providerId="AD" clId="Web-{034CF261-2E57-49F8-9512-229ADC360AAB}" dt="2023-04-19T15:46:27.813" v="88" actId="1076"/>
          <ac:picMkLst>
            <pc:docMk/>
            <pc:sldMk cId="2914623984" sldId="325"/>
            <ac:picMk id="6" creationId="{A1DE27BF-F1AE-309F-33DF-D27CBB9192D3}"/>
          </ac:picMkLst>
        </pc:picChg>
        <pc:picChg chg="add mod">
          <ac:chgData name="ESCALIER Paul" userId="S::paul.escalier@edu.devinci.fr::5ded4ba2-7d8f-43ba-8ac9-b5bd1838ddda" providerId="AD" clId="Web-{034CF261-2E57-49F8-9512-229ADC360AAB}" dt="2023-04-19T15:46:48.517" v="93" actId="1076"/>
          <ac:picMkLst>
            <pc:docMk/>
            <pc:sldMk cId="2914623984" sldId="325"/>
            <ac:picMk id="7" creationId="{6F0E7689-FEE1-9D28-FFB5-516EBE52FC33}"/>
          </ac:picMkLst>
        </pc:picChg>
      </pc:sldChg>
    </pc:docChg>
  </pc:docChgLst>
  <pc:docChgLst>
    <pc:chgData name="GELINEAU Victor" userId="S::victor.gelineau@edu.devinci.fr::23e1e9c6-6a7e-47c2-b2ed-f4b3efbe85e5" providerId="AD" clId="Web-{62CCBA68-E9D5-0291-7B7E-A83F781A43C0}"/>
    <pc:docChg chg="modSld">
      <pc:chgData name="GELINEAU Victor" userId="S::victor.gelineau@edu.devinci.fr::23e1e9c6-6a7e-47c2-b2ed-f4b3efbe85e5" providerId="AD" clId="Web-{62CCBA68-E9D5-0291-7B7E-A83F781A43C0}" dt="2023-04-19T15:50:51.115" v="1" actId="1076"/>
      <pc:docMkLst>
        <pc:docMk/>
      </pc:docMkLst>
      <pc:sldChg chg="modSp">
        <pc:chgData name="GELINEAU Victor" userId="S::victor.gelineau@edu.devinci.fr::23e1e9c6-6a7e-47c2-b2ed-f4b3efbe85e5" providerId="AD" clId="Web-{62CCBA68-E9D5-0291-7B7E-A83F781A43C0}" dt="2023-04-19T15:50:51.115" v="1" actId="1076"/>
        <pc:sldMkLst>
          <pc:docMk/>
          <pc:sldMk cId="0" sldId="260"/>
        </pc:sldMkLst>
        <pc:picChg chg="mod">
          <ac:chgData name="GELINEAU Victor" userId="S::victor.gelineau@edu.devinci.fr::23e1e9c6-6a7e-47c2-b2ed-f4b3efbe85e5" providerId="AD" clId="Web-{62CCBA68-E9D5-0291-7B7E-A83F781A43C0}" dt="2023-04-19T15:50:51.115" v="1" actId="1076"/>
          <ac:picMkLst>
            <pc:docMk/>
            <pc:sldMk cId="0" sldId="260"/>
            <ac:picMk id="2" creationId="{513D98E3-496F-9379-9072-9511D53F79F1}"/>
          </ac:picMkLst>
        </pc:picChg>
      </pc:sldChg>
      <pc:sldChg chg="delSp">
        <pc:chgData name="GELINEAU Victor" userId="S::victor.gelineau@edu.devinci.fr::23e1e9c6-6a7e-47c2-b2ed-f4b3efbe85e5" providerId="AD" clId="Web-{62CCBA68-E9D5-0291-7B7E-A83F781A43C0}" dt="2023-04-19T15:43:11.727" v="0"/>
        <pc:sldMkLst>
          <pc:docMk/>
          <pc:sldMk cId="4046448150" sldId="321"/>
        </pc:sldMkLst>
        <pc:picChg chg="del">
          <ac:chgData name="GELINEAU Victor" userId="S::victor.gelineau@edu.devinci.fr::23e1e9c6-6a7e-47c2-b2ed-f4b3efbe85e5" providerId="AD" clId="Web-{62CCBA68-E9D5-0291-7B7E-A83F781A43C0}" dt="2023-04-19T15:43:11.727" v="0"/>
          <ac:picMkLst>
            <pc:docMk/>
            <pc:sldMk cId="4046448150" sldId="321"/>
            <ac:picMk id="7" creationId="{FF32B282-CD08-3B85-E123-8D2F63A16E3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CE6F74-1A8A-4BEB-9183-F0EB82534C8E}" type="doc">
      <dgm:prSet loTypeId="urn:microsoft.com/office/officeart/2005/8/layout/chevron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5A2A2CBD-B2A1-43F1-9D75-C60BC73128F2}">
      <dgm:prSet phldrT="[Texte]" custT="1"/>
      <dgm:spPr/>
      <dgm:t>
        <a:bodyPr/>
        <a:lstStyle/>
        <a:p>
          <a:endParaRPr lang="fr-FR" sz="600" b="1"/>
        </a:p>
      </dgm:t>
    </dgm:pt>
    <dgm:pt modelId="{2A02EEB5-61A7-42DC-B1EF-33087A7662FF}" type="parTrans" cxnId="{8FAED0F1-416B-4D38-9C8E-4F875D44ED63}">
      <dgm:prSet/>
      <dgm:spPr/>
      <dgm:t>
        <a:bodyPr/>
        <a:lstStyle/>
        <a:p>
          <a:endParaRPr lang="fr-FR"/>
        </a:p>
      </dgm:t>
    </dgm:pt>
    <dgm:pt modelId="{C7F67321-459C-49F0-882B-63140375F8A8}" type="sibTrans" cxnId="{8FAED0F1-416B-4D38-9C8E-4F875D44ED63}">
      <dgm:prSet/>
      <dgm:spPr/>
      <dgm:t>
        <a:bodyPr/>
        <a:lstStyle/>
        <a:p>
          <a:endParaRPr lang="fr-FR"/>
        </a:p>
      </dgm:t>
    </dgm:pt>
    <dgm:pt modelId="{E85C8E6C-DC4A-4838-8996-728F24073CDC}">
      <dgm:prSet phldrT="[Texte]" custT="1"/>
      <dgm:spPr/>
      <dgm:t>
        <a:bodyPr/>
        <a:lstStyle/>
        <a:p>
          <a:r>
            <a:rPr lang="fr-FR" sz="1300" b="1">
              <a:solidFill>
                <a:schemeClr val="accent3"/>
              </a:solidFill>
            </a:rPr>
            <a:t>Aluminium</a:t>
          </a:r>
          <a:r>
            <a:rPr lang="fr-FR" sz="1300">
              <a:solidFill>
                <a:schemeClr val="accent1"/>
              </a:solidFill>
            </a:rPr>
            <a:t>: Légèreté et résistance -&gt; fuselage, ailes, empennages</a:t>
          </a:r>
        </a:p>
      </dgm:t>
    </dgm:pt>
    <dgm:pt modelId="{724EBEC4-9859-42B9-AF20-D1B096C456E1}" type="parTrans" cxnId="{D3AB85B4-5346-436A-B4E0-1096CCA585EC}">
      <dgm:prSet/>
      <dgm:spPr/>
      <dgm:t>
        <a:bodyPr/>
        <a:lstStyle/>
        <a:p>
          <a:endParaRPr lang="fr-FR"/>
        </a:p>
      </dgm:t>
    </dgm:pt>
    <dgm:pt modelId="{6E3E4947-375C-4DF4-9C3F-6B56E1EA7A4B}" type="sibTrans" cxnId="{D3AB85B4-5346-436A-B4E0-1096CCA585EC}">
      <dgm:prSet/>
      <dgm:spPr/>
      <dgm:t>
        <a:bodyPr/>
        <a:lstStyle/>
        <a:p>
          <a:endParaRPr lang="fr-FR"/>
        </a:p>
      </dgm:t>
    </dgm:pt>
    <dgm:pt modelId="{E7E7BFBB-72EF-4A31-BADE-72A84C7DC52E}">
      <dgm:prSet phldrT="[Texte]"/>
      <dgm:spPr/>
      <dgm:t>
        <a:bodyPr/>
        <a:lstStyle/>
        <a:p>
          <a:r>
            <a:rPr lang="fr-FR" b="1">
              <a:solidFill>
                <a:schemeClr val="accent3"/>
              </a:solidFill>
            </a:rPr>
            <a:t>Composites</a:t>
          </a:r>
          <a:r>
            <a:rPr lang="fr-FR">
              <a:solidFill>
                <a:schemeClr val="bg2"/>
              </a:solidFill>
            </a:rPr>
            <a:t>: carbone renforcement + réduction poids -&gt; ailes</a:t>
          </a:r>
        </a:p>
      </dgm:t>
    </dgm:pt>
    <dgm:pt modelId="{104FF4C7-FDA6-4677-80B2-7A398DEBC2FB}" type="parTrans" cxnId="{82727116-A6B9-451D-B626-2FA5AE60F151}">
      <dgm:prSet/>
      <dgm:spPr/>
      <dgm:t>
        <a:bodyPr/>
        <a:lstStyle/>
        <a:p>
          <a:endParaRPr lang="fr-FR"/>
        </a:p>
      </dgm:t>
    </dgm:pt>
    <dgm:pt modelId="{1456FAF3-33D2-4F4B-B318-361805F4F480}" type="sibTrans" cxnId="{82727116-A6B9-451D-B626-2FA5AE60F151}">
      <dgm:prSet/>
      <dgm:spPr/>
      <dgm:t>
        <a:bodyPr/>
        <a:lstStyle/>
        <a:p>
          <a:endParaRPr lang="fr-FR"/>
        </a:p>
      </dgm:t>
    </dgm:pt>
    <dgm:pt modelId="{C551234C-A1E5-4D83-ACDC-D8305DD7A9A1}">
      <dgm:prSet/>
      <dgm:spPr/>
      <dgm:t>
        <a:bodyPr/>
        <a:lstStyle/>
        <a:p>
          <a:endParaRPr lang="fr-FR"/>
        </a:p>
      </dgm:t>
    </dgm:pt>
    <dgm:pt modelId="{ED14DA04-3703-4FC2-9744-D1AB44711FE0}" type="parTrans" cxnId="{BB13F94F-DF12-4B7F-8170-24BCE4F14A30}">
      <dgm:prSet/>
      <dgm:spPr/>
      <dgm:t>
        <a:bodyPr/>
        <a:lstStyle/>
        <a:p>
          <a:endParaRPr lang="fr-FR"/>
        </a:p>
      </dgm:t>
    </dgm:pt>
    <dgm:pt modelId="{A7E8EF77-FE68-4D1C-AB82-A4113F8B39D6}" type="sibTrans" cxnId="{BB13F94F-DF12-4B7F-8170-24BCE4F14A30}">
      <dgm:prSet/>
      <dgm:spPr/>
      <dgm:t>
        <a:bodyPr/>
        <a:lstStyle/>
        <a:p>
          <a:endParaRPr lang="fr-FR"/>
        </a:p>
      </dgm:t>
    </dgm:pt>
    <dgm:pt modelId="{CB3A487D-937A-42A9-B888-1A1D42F12177}">
      <dgm:prSet/>
      <dgm:spPr/>
      <dgm:t>
        <a:bodyPr/>
        <a:lstStyle/>
        <a:p>
          <a:endParaRPr lang="fr-FR"/>
        </a:p>
      </dgm:t>
    </dgm:pt>
    <dgm:pt modelId="{1ED69891-011C-448A-B8F6-FEB96F2CA5F4}" type="parTrans" cxnId="{FE63FDDD-C6AC-46D7-AEC7-26C221F518CC}">
      <dgm:prSet/>
      <dgm:spPr/>
      <dgm:t>
        <a:bodyPr/>
        <a:lstStyle/>
        <a:p>
          <a:endParaRPr lang="fr-FR"/>
        </a:p>
      </dgm:t>
    </dgm:pt>
    <dgm:pt modelId="{AC99411C-C090-4279-BB9E-B7B9D2DE78CC}" type="sibTrans" cxnId="{FE63FDDD-C6AC-46D7-AEC7-26C221F518CC}">
      <dgm:prSet/>
      <dgm:spPr/>
      <dgm:t>
        <a:bodyPr/>
        <a:lstStyle/>
        <a:p>
          <a:endParaRPr lang="fr-FR"/>
        </a:p>
      </dgm:t>
    </dgm:pt>
    <dgm:pt modelId="{E09CBF19-8CB3-4B61-B7A0-39A83BB999BA}">
      <dgm:prSet/>
      <dgm:spPr/>
      <dgm:t>
        <a:bodyPr/>
        <a:lstStyle/>
        <a:p>
          <a:endParaRPr lang="fr-FR"/>
        </a:p>
      </dgm:t>
    </dgm:pt>
    <dgm:pt modelId="{9E7AB967-5592-4262-95A7-A91AA56C04B7}" type="parTrans" cxnId="{43B2B7DE-00B1-498A-BBD5-FC5112A51F73}">
      <dgm:prSet/>
      <dgm:spPr/>
      <dgm:t>
        <a:bodyPr/>
        <a:lstStyle/>
        <a:p>
          <a:endParaRPr lang="fr-FR"/>
        </a:p>
      </dgm:t>
    </dgm:pt>
    <dgm:pt modelId="{D9FD6D51-AF8D-43D2-BACE-260E4E7A2EA9}" type="sibTrans" cxnId="{43B2B7DE-00B1-498A-BBD5-FC5112A51F73}">
      <dgm:prSet/>
      <dgm:spPr/>
      <dgm:t>
        <a:bodyPr/>
        <a:lstStyle/>
        <a:p>
          <a:endParaRPr lang="fr-FR"/>
        </a:p>
      </dgm:t>
    </dgm:pt>
    <dgm:pt modelId="{DAFE9B7D-4409-40BB-9421-A21E07978699}">
      <dgm:prSet phldrT="[Texte]"/>
      <dgm:spPr/>
      <dgm:t>
        <a:bodyPr/>
        <a:lstStyle/>
        <a:p>
          <a:endParaRPr lang="fr-FR"/>
        </a:p>
      </dgm:t>
    </dgm:pt>
    <dgm:pt modelId="{F7F222CA-5BDE-4C85-B311-BE3FEEB8F976}" type="parTrans" cxnId="{54F44B41-40D8-484D-9125-5FA69A50FA7B}">
      <dgm:prSet/>
      <dgm:spPr/>
      <dgm:t>
        <a:bodyPr/>
        <a:lstStyle/>
        <a:p>
          <a:endParaRPr lang="fr-FR"/>
        </a:p>
      </dgm:t>
    </dgm:pt>
    <dgm:pt modelId="{9EC89B68-9147-4572-AAD2-AED96647E817}" type="sibTrans" cxnId="{54F44B41-40D8-484D-9125-5FA69A50FA7B}">
      <dgm:prSet/>
      <dgm:spPr/>
      <dgm:t>
        <a:bodyPr/>
        <a:lstStyle/>
        <a:p>
          <a:endParaRPr lang="fr-FR"/>
        </a:p>
      </dgm:t>
    </dgm:pt>
    <dgm:pt modelId="{E6073340-88B4-437D-9A5B-19C582DD0435}">
      <dgm:prSet/>
      <dgm:spPr/>
      <dgm:t>
        <a:bodyPr/>
        <a:lstStyle/>
        <a:p>
          <a:r>
            <a:rPr lang="fr-FR" b="1">
              <a:solidFill>
                <a:schemeClr val="accent3"/>
              </a:solidFill>
            </a:rPr>
            <a:t>Titane</a:t>
          </a:r>
          <a:r>
            <a:rPr lang="fr-FR">
              <a:solidFill>
                <a:schemeClr val="accent1"/>
              </a:solidFill>
            </a:rPr>
            <a:t>: résistant -&gt; renforcement (longerons et attaches)</a:t>
          </a:r>
        </a:p>
      </dgm:t>
    </dgm:pt>
    <dgm:pt modelId="{BBEFE531-2D23-4665-AD49-FFF32CF4D745}" type="parTrans" cxnId="{F82E409C-2A57-4477-8E37-2F41C36DF45D}">
      <dgm:prSet/>
      <dgm:spPr/>
      <dgm:t>
        <a:bodyPr/>
        <a:lstStyle/>
        <a:p>
          <a:endParaRPr lang="fr-FR"/>
        </a:p>
      </dgm:t>
    </dgm:pt>
    <dgm:pt modelId="{16F8D6AE-C47B-4EEE-B9FF-9D317315CB30}" type="sibTrans" cxnId="{F82E409C-2A57-4477-8E37-2F41C36DF45D}">
      <dgm:prSet/>
      <dgm:spPr/>
      <dgm:t>
        <a:bodyPr/>
        <a:lstStyle/>
        <a:p>
          <a:endParaRPr lang="fr-FR"/>
        </a:p>
      </dgm:t>
    </dgm:pt>
    <dgm:pt modelId="{D88E9228-EC06-45DD-8043-0C38F428BAA3}">
      <dgm:prSet phldrT="[Texte]"/>
      <dgm:spPr/>
      <dgm:t>
        <a:bodyPr/>
        <a:lstStyle/>
        <a:p>
          <a:endParaRPr lang="fr-FR"/>
        </a:p>
      </dgm:t>
    </dgm:pt>
    <dgm:pt modelId="{4B8B5856-CFA6-438F-83D1-6155344A03DD}" type="sibTrans" cxnId="{7A26E44D-DBFC-4F39-8925-755A0F055694}">
      <dgm:prSet/>
      <dgm:spPr/>
      <dgm:t>
        <a:bodyPr/>
        <a:lstStyle/>
        <a:p>
          <a:endParaRPr lang="fr-FR"/>
        </a:p>
      </dgm:t>
    </dgm:pt>
    <dgm:pt modelId="{57596E1F-E30C-496E-965B-6A857BE9908E}" type="parTrans" cxnId="{7A26E44D-DBFC-4F39-8925-755A0F055694}">
      <dgm:prSet/>
      <dgm:spPr/>
      <dgm:t>
        <a:bodyPr/>
        <a:lstStyle/>
        <a:p>
          <a:endParaRPr lang="fr-FR"/>
        </a:p>
      </dgm:t>
    </dgm:pt>
    <dgm:pt modelId="{78B794CE-85E6-4B2E-BEC1-5A14D88182C0}">
      <dgm:prSet/>
      <dgm:spPr/>
      <dgm:t>
        <a:bodyPr/>
        <a:lstStyle/>
        <a:p>
          <a:r>
            <a:rPr lang="fr-FR" b="1">
              <a:solidFill>
                <a:schemeClr val="accent3"/>
              </a:solidFill>
            </a:rPr>
            <a:t>Verre renforcé</a:t>
          </a:r>
          <a:r>
            <a:rPr lang="fr-FR">
              <a:solidFill>
                <a:schemeClr val="accent1"/>
              </a:solidFill>
            </a:rPr>
            <a:t>: fenêtres et pare-brise, résistance impacts et vibrations</a:t>
          </a:r>
        </a:p>
      </dgm:t>
    </dgm:pt>
    <dgm:pt modelId="{3EFDB30B-00F7-4370-97E1-A6E2AD573DD1}" type="parTrans" cxnId="{F48E4EA5-1D0F-431B-B983-867244FBC177}">
      <dgm:prSet/>
      <dgm:spPr/>
      <dgm:t>
        <a:bodyPr/>
        <a:lstStyle/>
        <a:p>
          <a:endParaRPr lang="fr-FR"/>
        </a:p>
      </dgm:t>
    </dgm:pt>
    <dgm:pt modelId="{3815E3EE-70E2-45F2-9B68-723E4A3A59C4}" type="sibTrans" cxnId="{F48E4EA5-1D0F-431B-B983-867244FBC177}">
      <dgm:prSet/>
      <dgm:spPr/>
      <dgm:t>
        <a:bodyPr/>
        <a:lstStyle/>
        <a:p>
          <a:endParaRPr lang="fr-FR"/>
        </a:p>
      </dgm:t>
    </dgm:pt>
    <dgm:pt modelId="{2E228D7C-44FE-4A8F-85AE-F174BB0485C2}">
      <dgm:prSet/>
      <dgm:spPr/>
      <dgm:t>
        <a:bodyPr/>
        <a:lstStyle/>
        <a:p>
          <a:r>
            <a:rPr lang="fr-FR" b="1">
              <a:solidFill>
                <a:schemeClr val="accent3"/>
              </a:solidFill>
            </a:rPr>
            <a:t>Kevlar</a:t>
          </a:r>
          <a:r>
            <a:rPr lang="fr-FR">
              <a:solidFill>
                <a:schemeClr val="accent1"/>
              </a:solidFill>
            </a:rPr>
            <a:t>: renfort sièges éjectables + parois réservoir carburant</a:t>
          </a:r>
        </a:p>
      </dgm:t>
    </dgm:pt>
    <dgm:pt modelId="{8DC3B0B2-7C01-493D-9C21-F1C410D549A9}" type="parTrans" cxnId="{33911E82-3386-449D-A655-D3E648DFC077}">
      <dgm:prSet/>
      <dgm:spPr/>
      <dgm:t>
        <a:bodyPr/>
        <a:lstStyle/>
        <a:p>
          <a:endParaRPr lang="fr-FR"/>
        </a:p>
      </dgm:t>
    </dgm:pt>
    <dgm:pt modelId="{8796989F-0AC4-4F53-AE74-DB1595FE76F0}" type="sibTrans" cxnId="{33911E82-3386-449D-A655-D3E648DFC077}">
      <dgm:prSet/>
      <dgm:spPr/>
      <dgm:t>
        <a:bodyPr/>
        <a:lstStyle/>
        <a:p>
          <a:endParaRPr lang="fr-FR"/>
        </a:p>
      </dgm:t>
    </dgm:pt>
    <dgm:pt modelId="{7E3C0F36-241B-471E-B775-ABE9611A9451}">
      <dgm:prSet/>
      <dgm:spPr/>
      <dgm:t>
        <a:bodyPr/>
        <a:lstStyle/>
        <a:p>
          <a:r>
            <a:rPr lang="fr-FR" b="1">
              <a:solidFill>
                <a:schemeClr val="accent3"/>
              </a:solidFill>
            </a:rPr>
            <a:t>Acier inoxydable</a:t>
          </a:r>
          <a:r>
            <a:rPr lang="fr-FR">
              <a:solidFill>
                <a:schemeClr val="accent1"/>
              </a:solidFill>
            </a:rPr>
            <a:t>: contre corrosion -&gt; conduites carburant, circuits hydraulique</a:t>
          </a:r>
        </a:p>
      </dgm:t>
    </dgm:pt>
    <dgm:pt modelId="{3C1D8BFB-C5EC-47C4-9775-E52B533ED761}" type="parTrans" cxnId="{9F3F4741-9217-44FF-9869-F3FEB7296054}">
      <dgm:prSet/>
      <dgm:spPr/>
      <dgm:t>
        <a:bodyPr/>
        <a:lstStyle/>
        <a:p>
          <a:endParaRPr lang="fr-FR"/>
        </a:p>
      </dgm:t>
    </dgm:pt>
    <dgm:pt modelId="{077289E7-9B5F-4597-98C0-BD784F7230FA}" type="sibTrans" cxnId="{9F3F4741-9217-44FF-9869-F3FEB7296054}">
      <dgm:prSet/>
      <dgm:spPr/>
      <dgm:t>
        <a:bodyPr/>
        <a:lstStyle/>
        <a:p>
          <a:endParaRPr lang="fr-FR"/>
        </a:p>
      </dgm:t>
    </dgm:pt>
    <dgm:pt modelId="{ECBACF48-CBAE-4A3E-BA22-3676757F0FBF}">
      <dgm:prSet/>
      <dgm:spPr/>
      <dgm:t>
        <a:bodyPr/>
        <a:lstStyle/>
        <a:p>
          <a:endParaRPr lang="fr-FR"/>
        </a:p>
      </dgm:t>
    </dgm:pt>
    <dgm:pt modelId="{33E23788-7B53-45CD-907B-9E4FB9619132}" type="parTrans" cxnId="{3980FBF0-A328-4302-9736-97315ECDDC6F}">
      <dgm:prSet/>
      <dgm:spPr/>
      <dgm:t>
        <a:bodyPr/>
        <a:lstStyle/>
        <a:p>
          <a:endParaRPr lang="fr-FR"/>
        </a:p>
      </dgm:t>
    </dgm:pt>
    <dgm:pt modelId="{CF569566-EABD-4EAA-B552-6A3BECB76556}" type="sibTrans" cxnId="{3980FBF0-A328-4302-9736-97315ECDDC6F}">
      <dgm:prSet/>
      <dgm:spPr/>
      <dgm:t>
        <a:bodyPr/>
        <a:lstStyle/>
        <a:p>
          <a:endParaRPr lang="fr-FR"/>
        </a:p>
      </dgm:t>
    </dgm:pt>
    <dgm:pt modelId="{703F3D9B-C170-4C34-80D8-20AA7EBC6403}">
      <dgm:prSet/>
      <dgm:spPr/>
      <dgm:t>
        <a:bodyPr/>
        <a:lstStyle/>
        <a:p>
          <a:r>
            <a:rPr lang="fr-FR" b="1">
              <a:solidFill>
                <a:schemeClr val="accent3"/>
              </a:solidFill>
            </a:rPr>
            <a:t>Caoutchouc synthétique</a:t>
          </a:r>
          <a:r>
            <a:rPr lang="fr-FR">
              <a:solidFill>
                <a:schemeClr val="accent1"/>
              </a:solidFill>
            </a:rPr>
            <a:t>: pneus, support charges</a:t>
          </a:r>
        </a:p>
      </dgm:t>
    </dgm:pt>
    <dgm:pt modelId="{020EB7FF-EFD8-4D72-9F35-B04D36C2CB9A}" type="parTrans" cxnId="{B8EB6E72-2B44-4412-B83B-13CDA63C0FDB}">
      <dgm:prSet/>
      <dgm:spPr/>
      <dgm:t>
        <a:bodyPr/>
        <a:lstStyle/>
        <a:p>
          <a:endParaRPr lang="fr-FR"/>
        </a:p>
      </dgm:t>
    </dgm:pt>
    <dgm:pt modelId="{76120D04-2CF8-4A44-A031-71E66AD9A970}" type="sibTrans" cxnId="{B8EB6E72-2B44-4412-B83B-13CDA63C0FDB}">
      <dgm:prSet/>
      <dgm:spPr/>
      <dgm:t>
        <a:bodyPr/>
        <a:lstStyle/>
        <a:p>
          <a:endParaRPr lang="fr-FR"/>
        </a:p>
      </dgm:t>
    </dgm:pt>
    <dgm:pt modelId="{E9A5D010-DA37-4D13-9667-5BFDC501FDBE}" type="pres">
      <dgm:prSet presAssocID="{B7CE6F74-1A8A-4BEB-9183-F0EB82534C8E}" presName="linearFlow" presStyleCnt="0">
        <dgm:presLayoutVars>
          <dgm:dir/>
          <dgm:animLvl val="lvl"/>
          <dgm:resizeHandles val="exact"/>
        </dgm:presLayoutVars>
      </dgm:prSet>
      <dgm:spPr/>
    </dgm:pt>
    <dgm:pt modelId="{5C897B3D-5306-4EAE-B33F-EFADEC3A7451}" type="pres">
      <dgm:prSet presAssocID="{5A2A2CBD-B2A1-43F1-9D75-C60BC73128F2}" presName="composite" presStyleCnt="0"/>
      <dgm:spPr/>
    </dgm:pt>
    <dgm:pt modelId="{F474D511-E6C7-4BD5-97DB-CA6A28223BB4}" type="pres">
      <dgm:prSet presAssocID="{5A2A2CBD-B2A1-43F1-9D75-C60BC73128F2}" presName="parentText" presStyleLbl="alignNode1" presStyleIdx="0" presStyleCnt="7">
        <dgm:presLayoutVars>
          <dgm:chMax val="1"/>
          <dgm:bulletEnabled val="1"/>
        </dgm:presLayoutVars>
      </dgm:prSet>
      <dgm:spPr/>
    </dgm:pt>
    <dgm:pt modelId="{B5BCFB5A-15C9-4781-A013-78B9E379DC8D}" type="pres">
      <dgm:prSet presAssocID="{5A2A2CBD-B2A1-43F1-9D75-C60BC73128F2}" presName="descendantText" presStyleLbl="alignAcc1" presStyleIdx="0" presStyleCnt="7">
        <dgm:presLayoutVars>
          <dgm:bulletEnabled val="1"/>
        </dgm:presLayoutVars>
      </dgm:prSet>
      <dgm:spPr/>
    </dgm:pt>
    <dgm:pt modelId="{DBC7FAB6-3DD8-49A2-89AB-EBF184201553}" type="pres">
      <dgm:prSet presAssocID="{C7F67321-459C-49F0-882B-63140375F8A8}" presName="sp" presStyleCnt="0"/>
      <dgm:spPr/>
    </dgm:pt>
    <dgm:pt modelId="{737A499C-EFDA-4A11-90DE-1859D56D15E9}" type="pres">
      <dgm:prSet presAssocID="{DAFE9B7D-4409-40BB-9421-A21E07978699}" presName="composite" presStyleCnt="0"/>
      <dgm:spPr/>
    </dgm:pt>
    <dgm:pt modelId="{3C374194-C7A6-4DBB-9968-B5C4D8BC2C9B}" type="pres">
      <dgm:prSet presAssocID="{DAFE9B7D-4409-40BB-9421-A21E07978699}" presName="parentText" presStyleLbl="alignNode1" presStyleIdx="1" presStyleCnt="7">
        <dgm:presLayoutVars>
          <dgm:chMax val="1"/>
          <dgm:bulletEnabled val="1"/>
        </dgm:presLayoutVars>
      </dgm:prSet>
      <dgm:spPr/>
    </dgm:pt>
    <dgm:pt modelId="{7CE3955C-56C4-45A1-A6D4-75ED5E6A1E99}" type="pres">
      <dgm:prSet presAssocID="{DAFE9B7D-4409-40BB-9421-A21E07978699}" presName="descendantText" presStyleLbl="alignAcc1" presStyleIdx="1" presStyleCnt="7">
        <dgm:presLayoutVars>
          <dgm:bulletEnabled val="1"/>
        </dgm:presLayoutVars>
      </dgm:prSet>
      <dgm:spPr/>
    </dgm:pt>
    <dgm:pt modelId="{989E2D21-B817-4C63-A33B-D4D98FDA5253}" type="pres">
      <dgm:prSet presAssocID="{9EC89B68-9147-4572-AAD2-AED96647E817}" presName="sp" presStyleCnt="0"/>
      <dgm:spPr/>
    </dgm:pt>
    <dgm:pt modelId="{BF8DD624-DD4B-44D0-8625-F85408EBD99B}" type="pres">
      <dgm:prSet presAssocID="{D88E9228-EC06-45DD-8043-0C38F428BAA3}" presName="composite" presStyleCnt="0"/>
      <dgm:spPr/>
    </dgm:pt>
    <dgm:pt modelId="{A8BE953B-C836-4987-ADBD-797D355C4EC6}" type="pres">
      <dgm:prSet presAssocID="{D88E9228-EC06-45DD-8043-0C38F428BAA3}" presName="parentText" presStyleLbl="alignNode1" presStyleIdx="2" presStyleCnt="7">
        <dgm:presLayoutVars>
          <dgm:chMax val="1"/>
          <dgm:bulletEnabled val="1"/>
        </dgm:presLayoutVars>
      </dgm:prSet>
      <dgm:spPr/>
    </dgm:pt>
    <dgm:pt modelId="{D04B176C-AD0B-48F7-B11F-2199E8899803}" type="pres">
      <dgm:prSet presAssocID="{D88E9228-EC06-45DD-8043-0C38F428BAA3}" presName="descendantText" presStyleLbl="alignAcc1" presStyleIdx="2" presStyleCnt="7">
        <dgm:presLayoutVars>
          <dgm:bulletEnabled val="1"/>
        </dgm:presLayoutVars>
      </dgm:prSet>
      <dgm:spPr/>
    </dgm:pt>
    <dgm:pt modelId="{6FEE9592-8646-4D2A-8E2B-B3FBF4AACA6C}" type="pres">
      <dgm:prSet presAssocID="{4B8B5856-CFA6-438F-83D1-6155344A03DD}" presName="sp" presStyleCnt="0"/>
      <dgm:spPr/>
    </dgm:pt>
    <dgm:pt modelId="{3EA336F7-F127-4200-8462-2C05B126A8E7}" type="pres">
      <dgm:prSet presAssocID="{C551234C-A1E5-4D83-ACDC-D8305DD7A9A1}" presName="composite" presStyleCnt="0"/>
      <dgm:spPr/>
    </dgm:pt>
    <dgm:pt modelId="{79AC58EC-CD5C-4525-959F-7080C8F5ECCC}" type="pres">
      <dgm:prSet presAssocID="{C551234C-A1E5-4D83-ACDC-D8305DD7A9A1}" presName="parentText" presStyleLbl="alignNode1" presStyleIdx="3" presStyleCnt="7">
        <dgm:presLayoutVars>
          <dgm:chMax val="1"/>
          <dgm:bulletEnabled val="1"/>
        </dgm:presLayoutVars>
      </dgm:prSet>
      <dgm:spPr/>
    </dgm:pt>
    <dgm:pt modelId="{3A2CBD43-8B9E-4C05-849D-F9B86E156150}" type="pres">
      <dgm:prSet presAssocID="{C551234C-A1E5-4D83-ACDC-D8305DD7A9A1}" presName="descendantText" presStyleLbl="alignAcc1" presStyleIdx="3" presStyleCnt="7">
        <dgm:presLayoutVars>
          <dgm:bulletEnabled val="1"/>
        </dgm:presLayoutVars>
      </dgm:prSet>
      <dgm:spPr/>
    </dgm:pt>
    <dgm:pt modelId="{DC90DA11-6F91-45D9-816C-10E338B4BD52}" type="pres">
      <dgm:prSet presAssocID="{A7E8EF77-FE68-4D1C-AB82-A4113F8B39D6}" presName="sp" presStyleCnt="0"/>
      <dgm:spPr/>
    </dgm:pt>
    <dgm:pt modelId="{9E4DC463-5F7F-428C-8BD2-2E2543311773}" type="pres">
      <dgm:prSet presAssocID="{CB3A487D-937A-42A9-B888-1A1D42F12177}" presName="composite" presStyleCnt="0"/>
      <dgm:spPr/>
    </dgm:pt>
    <dgm:pt modelId="{8855E50E-AA86-42F6-9A3F-FBCD8D1499E7}" type="pres">
      <dgm:prSet presAssocID="{CB3A487D-937A-42A9-B888-1A1D42F12177}" presName="parentText" presStyleLbl="alignNode1" presStyleIdx="4" presStyleCnt="7">
        <dgm:presLayoutVars>
          <dgm:chMax val="1"/>
          <dgm:bulletEnabled val="1"/>
        </dgm:presLayoutVars>
      </dgm:prSet>
      <dgm:spPr/>
    </dgm:pt>
    <dgm:pt modelId="{1A329E77-1E46-4AFE-AB9B-85920E8AEEF7}" type="pres">
      <dgm:prSet presAssocID="{CB3A487D-937A-42A9-B888-1A1D42F12177}" presName="descendantText" presStyleLbl="alignAcc1" presStyleIdx="4" presStyleCnt="7">
        <dgm:presLayoutVars>
          <dgm:bulletEnabled val="1"/>
        </dgm:presLayoutVars>
      </dgm:prSet>
      <dgm:spPr/>
    </dgm:pt>
    <dgm:pt modelId="{9FB5404B-E1D4-4ADE-B1B0-ADB6989059CB}" type="pres">
      <dgm:prSet presAssocID="{AC99411C-C090-4279-BB9E-B7B9D2DE78CC}" presName="sp" presStyleCnt="0"/>
      <dgm:spPr/>
    </dgm:pt>
    <dgm:pt modelId="{DA78E15B-4D64-4E31-8E1C-15BF0C9E6145}" type="pres">
      <dgm:prSet presAssocID="{E09CBF19-8CB3-4B61-B7A0-39A83BB999BA}" presName="composite" presStyleCnt="0"/>
      <dgm:spPr/>
    </dgm:pt>
    <dgm:pt modelId="{2A004832-A353-442A-B566-44F60D5B7EF8}" type="pres">
      <dgm:prSet presAssocID="{E09CBF19-8CB3-4B61-B7A0-39A83BB999BA}" presName="parentText" presStyleLbl="alignNode1" presStyleIdx="5" presStyleCnt="7">
        <dgm:presLayoutVars>
          <dgm:chMax val="1"/>
          <dgm:bulletEnabled val="1"/>
        </dgm:presLayoutVars>
      </dgm:prSet>
      <dgm:spPr/>
    </dgm:pt>
    <dgm:pt modelId="{90FBBCC0-8606-4658-93D2-6637C8EA769C}" type="pres">
      <dgm:prSet presAssocID="{E09CBF19-8CB3-4B61-B7A0-39A83BB999BA}" presName="descendantText" presStyleLbl="alignAcc1" presStyleIdx="5" presStyleCnt="7">
        <dgm:presLayoutVars>
          <dgm:bulletEnabled val="1"/>
        </dgm:presLayoutVars>
      </dgm:prSet>
      <dgm:spPr/>
    </dgm:pt>
    <dgm:pt modelId="{ED6EC27B-2A38-4B6E-914F-EB0FD10A941D}" type="pres">
      <dgm:prSet presAssocID="{D9FD6D51-AF8D-43D2-BACE-260E4E7A2EA9}" presName="sp" presStyleCnt="0"/>
      <dgm:spPr/>
    </dgm:pt>
    <dgm:pt modelId="{B555E029-707A-46A8-9EE9-C1086522FB81}" type="pres">
      <dgm:prSet presAssocID="{ECBACF48-CBAE-4A3E-BA22-3676757F0FBF}" presName="composite" presStyleCnt="0"/>
      <dgm:spPr/>
    </dgm:pt>
    <dgm:pt modelId="{1144194A-8FD2-4A4C-A358-DC9DFBF46B53}" type="pres">
      <dgm:prSet presAssocID="{ECBACF48-CBAE-4A3E-BA22-3676757F0FBF}" presName="parentText" presStyleLbl="alignNode1" presStyleIdx="6" presStyleCnt="7">
        <dgm:presLayoutVars>
          <dgm:chMax val="1"/>
          <dgm:bulletEnabled val="1"/>
        </dgm:presLayoutVars>
      </dgm:prSet>
      <dgm:spPr/>
    </dgm:pt>
    <dgm:pt modelId="{44FE3E4E-179A-4FC6-9E39-E4F2A1BC0DCC}" type="pres">
      <dgm:prSet presAssocID="{ECBACF48-CBAE-4A3E-BA22-3676757F0FBF}" presName="descendantText" presStyleLbl="alignAcc1" presStyleIdx="6" presStyleCnt="7">
        <dgm:presLayoutVars>
          <dgm:bulletEnabled val="1"/>
        </dgm:presLayoutVars>
      </dgm:prSet>
      <dgm:spPr/>
    </dgm:pt>
  </dgm:ptLst>
  <dgm:cxnLst>
    <dgm:cxn modelId="{5475F807-FDCC-494A-BF0D-0741913CFC26}" type="presOf" srcId="{ECBACF48-CBAE-4A3E-BA22-3676757F0FBF}" destId="{1144194A-8FD2-4A4C-A358-DC9DFBF46B53}" srcOrd="0" destOrd="0" presId="urn:microsoft.com/office/officeart/2005/8/layout/chevron2"/>
    <dgm:cxn modelId="{82727116-A6B9-451D-B626-2FA5AE60F151}" srcId="{D88E9228-EC06-45DD-8043-0C38F428BAA3}" destId="{E7E7BFBB-72EF-4A31-BADE-72A84C7DC52E}" srcOrd="0" destOrd="0" parTransId="{104FF4C7-FDA6-4677-80B2-7A398DEBC2FB}" sibTransId="{1456FAF3-33D2-4F4B-B318-361805F4F480}"/>
    <dgm:cxn modelId="{6EEB0425-E8E3-4068-A187-C901CF51F4C9}" type="presOf" srcId="{E7E7BFBB-72EF-4A31-BADE-72A84C7DC52E}" destId="{D04B176C-AD0B-48F7-B11F-2199E8899803}" srcOrd="0" destOrd="0" presId="urn:microsoft.com/office/officeart/2005/8/layout/chevron2"/>
    <dgm:cxn modelId="{B5C0A833-085E-4B78-90B8-6495C23EA287}" type="presOf" srcId="{703F3D9B-C170-4C34-80D8-20AA7EBC6403}" destId="{44FE3E4E-179A-4FC6-9E39-E4F2A1BC0DCC}" srcOrd="0" destOrd="0" presId="urn:microsoft.com/office/officeart/2005/8/layout/chevron2"/>
    <dgm:cxn modelId="{44D7E63B-C9C5-4D9B-BDDD-0889A9D5CDB3}" type="presOf" srcId="{E09CBF19-8CB3-4B61-B7A0-39A83BB999BA}" destId="{2A004832-A353-442A-B566-44F60D5B7EF8}" srcOrd="0" destOrd="0" presId="urn:microsoft.com/office/officeart/2005/8/layout/chevron2"/>
    <dgm:cxn modelId="{9F3F4741-9217-44FF-9869-F3FEB7296054}" srcId="{E09CBF19-8CB3-4B61-B7A0-39A83BB999BA}" destId="{7E3C0F36-241B-471E-B775-ABE9611A9451}" srcOrd="0" destOrd="0" parTransId="{3C1D8BFB-C5EC-47C4-9775-E52B533ED761}" sibTransId="{077289E7-9B5F-4597-98C0-BD784F7230FA}"/>
    <dgm:cxn modelId="{54F44B41-40D8-484D-9125-5FA69A50FA7B}" srcId="{B7CE6F74-1A8A-4BEB-9183-F0EB82534C8E}" destId="{DAFE9B7D-4409-40BB-9421-A21E07978699}" srcOrd="1" destOrd="0" parTransId="{F7F222CA-5BDE-4C85-B311-BE3FEEB8F976}" sibTransId="{9EC89B68-9147-4572-AAD2-AED96647E817}"/>
    <dgm:cxn modelId="{589C3A63-B725-45A3-BA0A-3200FEE87B62}" type="presOf" srcId="{B7CE6F74-1A8A-4BEB-9183-F0EB82534C8E}" destId="{E9A5D010-DA37-4D13-9667-5BFDC501FDBE}" srcOrd="0" destOrd="0" presId="urn:microsoft.com/office/officeart/2005/8/layout/chevron2"/>
    <dgm:cxn modelId="{34B0B648-9B6E-43CF-9DB6-6B4395B3843D}" type="presOf" srcId="{78B794CE-85E6-4B2E-BEC1-5A14D88182C0}" destId="{3A2CBD43-8B9E-4C05-849D-F9B86E156150}" srcOrd="0" destOrd="0" presId="urn:microsoft.com/office/officeart/2005/8/layout/chevron2"/>
    <dgm:cxn modelId="{B8E1F168-8E9A-40A3-9632-DE52BF90C626}" type="presOf" srcId="{E6073340-88B4-437D-9A5B-19C582DD0435}" destId="{7CE3955C-56C4-45A1-A6D4-75ED5E6A1E99}" srcOrd="0" destOrd="0" presId="urn:microsoft.com/office/officeart/2005/8/layout/chevron2"/>
    <dgm:cxn modelId="{1CC7256B-A24E-4D95-81AC-2B4C57A689B2}" type="presOf" srcId="{E85C8E6C-DC4A-4838-8996-728F24073CDC}" destId="{B5BCFB5A-15C9-4781-A013-78B9E379DC8D}" srcOrd="0" destOrd="0" presId="urn:microsoft.com/office/officeart/2005/8/layout/chevron2"/>
    <dgm:cxn modelId="{7A26E44D-DBFC-4F39-8925-755A0F055694}" srcId="{B7CE6F74-1A8A-4BEB-9183-F0EB82534C8E}" destId="{D88E9228-EC06-45DD-8043-0C38F428BAA3}" srcOrd="2" destOrd="0" parTransId="{57596E1F-E30C-496E-965B-6A857BE9908E}" sibTransId="{4B8B5856-CFA6-438F-83D1-6155344A03DD}"/>
    <dgm:cxn modelId="{BB13F94F-DF12-4B7F-8170-24BCE4F14A30}" srcId="{B7CE6F74-1A8A-4BEB-9183-F0EB82534C8E}" destId="{C551234C-A1E5-4D83-ACDC-D8305DD7A9A1}" srcOrd="3" destOrd="0" parTransId="{ED14DA04-3703-4FC2-9744-D1AB44711FE0}" sibTransId="{A7E8EF77-FE68-4D1C-AB82-A4113F8B39D6}"/>
    <dgm:cxn modelId="{B8EB6E72-2B44-4412-B83B-13CDA63C0FDB}" srcId="{ECBACF48-CBAE-4A3E-BA22-3676757F0FBF}" destId="{703F3D9B-C170-4C34-80D8-20AA7EBC6403}" srcOrd="0" destOrd="0" parTransId="{020EB7FF-EFD8-4D72-9F35-B04D36C2CB9A}" sibTransId="{76120D04-2CF8-4A44-A031-71E66AD9A970}"/>
    <dgm:cxn modelId="{B3691253-D1D1-4557-B0E9-ED361CAA997C}" type="presOf" srcId="{C551234C-A1E5-4D83-ACDC-D8305DD7A9A1}" destId="{79AC58EC-CD5C-4525-959F-7080C8F5ECCC}" srcOrd="0" destOrd="0" presId="urn:microsoft.com/office/officeart/2005/8/layout/chevron2"/>
    <dgm:cxn modelId="{157CC455-66DF-4749-964C-68D1B380970A}" type="presOf" srcId="{D88E9228-EC06-45DD-8043-0C38F428BAA3}" destId="{A8BE953B-C836-4987-ADBD-797D355C4EC6}" srcOrd="0" destOrd="0" presId="urn:microsoft.com/office/officeart/2005/8/layout/chevron2"/>
    <dgm:cxn modelId="{33911E82-3386-449D-A655-D3E648DFC077}" srcId="{CB3A487D-937A-42A9-B888-1A1D42F12177}" destId="{2E228D7C-44FE-4A8F-85AE-F174BB0485C2}" srcOrd="0" destOrd="0" parTransId="{8DC3B0B2-7C01-493D-9C21-F1C410D549A9}" sibTransId="{8796989F-0AC4-4F53-AE74-DB1595FE76F0}"/>
    <dgm:cxn modelId="{F82E409C-2A57-4477-8E37-2F41C36DF45D}" srcId="{DAFE9B7D-4409-40BB-9421-A21E07978699}" destId="{E6073340-88B4-437D-9A5B-19C582DD0435}" srcOrd="0" destOrd="0" parTransId="{BBEFE531-2D23-4665-AD49-FFF32CF4D745}" sibTransId="{16F8D6AE-C47B-4EEE-B9FF-9D317315CB30}"/>
    <dgm:cxn modelId="{1D6465A4-C243-4A82-84F3-1506215A4085}" type="presOf" srcId="{2E228D7C-44FE-4A8F-85AE-F174BB0485C2}" destId="{1A329E77-1E46-4AFE-AB9B-85920E8AEEF7}" srcOrd="0" destOrd="0" presId="urn:microsoft.com/office/officeart/2005/8/layout/chevron2"/>
    <dgm:cxn modelId="{F48E4EA5-1D0F-431B-B983-867244FBC177}" srcId="{C551234C-A1E5-4D83-ACDC-D8305DD7A9A1}" destId="{78B794CE-85E6-4B2E-BEC1-5A14D88182C0}" srcOrd="0" destOrd="0" parTransId="{3EFDB30B-00F7-4370-97E1-A6E2AD573DD1}" sibTransId="{3815E3EE-70E2-45F2-9B68-723E4A3A59C4}"/>
    <dgm:cxn modelId="{79B4B8B1-228B-42C7-B391-FEF9248CC582}" type="presOf" srcId="{CB3A487D-937A-42A9-B888-1A1D42F12177}" destId="{8855E50E-AA86-42F6-9A3F-FBCD8D1499E7}" srcOrd="0" destOrd="0" presId="urn:microsoft.com/office/officeart/2005/8/layout/chevron2"/>
    <dgm:cxn modelId="{AEBADFB3-3B19-485D-B9DC-493C3210E905}" type="presOf" srcId="{7E3C0F36-241B-471E-B775-ABE9611A9451}" destId="{90FBBCC0-8606-4658-93D2-6637C8EA769C}" srcOrd="0" destOrd="0" presId="urn:microsoft.com/office/officeart/2005/8/layout/chevron2"/>
    <dgm:cxn modelId="{D3AB85B4-5346-436A-B4E0-1096CCA585EC}" srcId="{5A2A2CBD-B2A1-43F1-9D75-C60BC73128F2}" destId="{E85C8E6C-DC4A-4838-8996-728F24073CDC}" srcOrd="0" destOrd="0" parTransId="{724EBEC4-9859-42B9-AF20-D1B096C456E1}" sibTransId="{6E3E4947-375C-4DF4-9C3F-6B56E1EA7A4B}"/>
    <dgm:cxn modelId="{DB5C0BBB-CDEB-43A3-AD2A-C4CDA405CC82}" type="presOf" srcId="{DAFE9B7D-4409-40BB-9421-A21E07978699}" destId="{3C374194-C7A6-4DBB-9968-B5C4D8BC2C9B}" srcOrd="0" destOrd="0" presId="urn:microsoft.com/office/officeart/2005/8/layout/chevron2"/>
    <dgm:cxn modelId="{FE63FDDD-C6AC-46D7-AEC7-26C221F518CC}" srcId="{B7CE6F74-1A8A-4BEB-9183-F0EB82534C8E}" destId="{CB3A487D-937A-42A9-B888-1A1D42F12177}" srcOrd="4" destOrd="0" parTransId="{1ED69891-011C-448A-B8F6-FEB96F2CA5F4}" sibTransId="{AC99411C-C090-4279-BB9E-B7B9D2DE78CC}"/>
    <dgm:cxn modelId="{43B2B7DE-00B1-498A-BBD5-FC5112A51F73}" srcId="{B7CE6F74-1A8A-4BEB-9183-F0EB82534C8E}" destId="{E09CBF19-8CB3-4B61-B7A0-39A83BB999BA}" srcOrd="5" destOrd="0" parTransId="{9E7AB967-5592-4262-95A7-A91AA56C04B7}" sibTransId="{D9FD6D51-AF8D-43D2-BACE-260E4E7A2EA9}"/>
    <dgm:cxn modelId="{3980FBF0-A328-4302-9736-97315ECDDC6F}" srcId="{B7CE6F74-1A8A-4BEB-9183-F0EB82534C8E}" destId="{ECBACF48-CBAE-4A3E-BA22-3676757F0FBF}" srcOrd="6" destOrd="0" parTransId="{33E23788-7B53-45CD-907B-9E4FB9619132}" sibTransId="{CF569566-EABD-4EAA-B552-6A3BECB76556}"/>
    <dgm:cxn modelId="{8FAED0F1-416B-4D38-9C8E-4F875D44ED63}" srcId="{B7CE6F74-1A8A-4BEB-9183-F0EB82534C8E}" destId="{5A2A2CBD-B2A1-43F1-9D75-C60BC73128F2}" srcOrd="0" destOrd="0" parTransId="{2A02EEB5-61A7-42DC-B1EF-33087A7662FF}" sibTransId="{C7F67321-459C-49F0-882B-63140375F8A8}"/>
    <dgm:cxn modelId="{5247BEF3-5362-4D28-8BBD-CA3FFBD971CB}" type="presOf" srcId="{5A2A2CBD-B2A1-43F1-9D75-C60BC73128F2}" destId="{F474D511-E6C7-4BD5-97DB-CA6A28223BB4}" srcOrd="0" destOrd="0" presId="urn:microsoft.com/office/officeart/2005/8/layout/chevron2"/>
    <dgm:cxn modelId="{939E056B-891F-4665-95CC-A0A2E9E951A5}" type="presParOf" srcId="{E9A5D010-DA37-4D13-9667-5BFDC501FDBE}" destId="{5C897B3D-5306-4EAE-B33F-EFADEC3A7451}" srcOrd="0" destOrd="0" presId="urn:microsoft.com/office/officeart/2005/8/layout/chevron2"/>
    <dgm:cxn modelId="{89C1E971-8912-44EA-8070-9D72452184FC}" type="presParOf" srcId="{5C897B3D-5306-4EAE-B33F-EFADEC3A7451}" destId="{F474D511-E6C7-4BD5-97DB-CA6A28223BB4}" srcOrd="0" destOrd="0" presId="urn:microsoft.com/office/officeart/2005/8/layout/chevron2"/>
    <dgm:cxn modelId="{4FED69D2-B554-48BF-90B1-0A9DEA150789}" type="presParOf" srcId="{5C897B3D-5306-4EAE-B33F-EFADEC3A7451}" destId="{B5BCFB5A-15C9-4781-A013-78B9E379DC8D}" srcOrd="1" destOrd="0" presId="urn:microsoft.com/office/officeart/2005/8/layout/chevron2"/>
    <dgm:cxn modelId="{CBD1CF4A-246D-4ABD-83DA-6E031F810FDB}" type="presParOf" srcId="{E9A5D010-DA37-4D13-9667-5BFDC501FDBE}" destId="{DBC7FAB6-3DD8-49A2-89AB-EBF184201553}" srcOrd="1" destOrd="0" presId="urn:microsoft.com/office/officeart/2005/8/layout/chevron2"/>
    <dgm:cxn modelId="{5F2709C4-E6E0-4C17-BB65-F487F4C853F0}" type="presParOf" srcId="{E9A5D010-DA37-4D13-9667-5BFDC501FDBE}" destId="{737A499C-EFDA-4A11-90DE-1859D56D15E9}" srcOrd="2" destOrd="0" presId="urn:microsoft.com/office/officeart/2005/8/layout/chevron2"/>
    <dgm:cxn modelId="{3BA15252-FE0F-42B3-9811-372981E68823}" type="presParOf" srcId="{737A499C-EFDA-4A11-90DE-1859D56D15E9}" destId="{3C374194-C7A6-4DBB-9968-B5C4D8BC2C9B}" srcOrd="0" destOrd="0" presId="urn:microsoft.com/office/officeart/2005/8/layout/chevron2"/>
    <dgm:cxn modelId="{7343DBFD-EE0A-4221-933B-BDBE78A0DED3}" type="presParOf" srcId="{737A499C-EFDA-4A11-90DE-1859D56D15E9}" destId="{7CE3955C-56C4-45A1-A6D4-75ED5E6A1E99}" srcOrd="1" destOrd="0" presId="urn:microsoft.com/office/officeart/2005/8/layout/chevron2"/>
    <dgm:cxn modelId="{685F0290-C2EE-44BE-91B8-13FDC99E2BBF}" type="presParOf" srcId="{E9A5D010-DA37-4D13-9667-5BFDC501FDBE}" destId="{989E2D21-B817-4C63-A33B-D4D98FDA5253}" srcOrd="3" destOrd="0" presId="urn:microsoft.com/office/officeart/2005/8/layout/chevron2"/>
    <dgm:cxn modelId="{C1302C68-20A2-4F55-84D0-148784036D7E}" type="presParOf" srcId="{E9A5D010-DA37-4D13-9667-5BFDC501FDBE}" destId="{BF8DD624-DD4B-44D0-8625-F85408EBD99B}" srcOrd="4" destOrd="0" presId="urn:microsoft.com/office/officeart/2005/8/layout/chevron2"/>
    <dgm:cxn modelId="{4848F162-CB80-4635-8543-4901B40C27B0}" type="presParOf" srcId="{BF8DD624-DD4B-44D0-8625-F85408EBD99B}" destId="{A8BE953B-C836-4987-ADBD-797D355C4EC6}" srcOrd="0" destOrd="0" presId="urn:microsoft.com/office/officeart/2005/8/layout/chevron2"/>
    <dgm:cxn modelId="{D6A42F81-2B04-470C-B000-3A5D36D1A4D5}" type="presParOf" srcId="{BF8DD624-DD4B-44D0-8625-F85408EBD99B}" destId="{D04B176C-AD0B-48F7-B11F-2199E8899803}" srcOrd="1" destOrd="0" presId="urn:microsoft.com/office/officeart/2005/8/layout/chevron2"/>
    <dgm:cxn modelId="{2E96BE8F-68A3-47A2-B97C-278B13DBB255}" type="presParOf" srcId="{E9A5D010-DA37-4D13-9667-5BFDC501FDBE}" destId="{6FEE9592-8646-4D2A-8E2B-B3FBF4AACA6C}" srcOrd="5" destOrd="0" presId="urn:microsoft.com/office/officeart/2005/8/layout/chevron2"/>
    <dgm:cxn modelId="{C0C4C9FB-556D-484B-88B1-A0611F7C0071}" type="presParOf" srcId="{E9A5D010-DA37-4D13-9667-5BFDC501FDBE}" destId="{3EA336F7-F127-4200-8462-2C05B126A8E7}" srcOrd="6" destOrd="0" presId="urn:microsoft.com/office/officeart/2005/8/layout/chevron2"/>
    <dgm:cxn modelId="{26E479C5-ED2E-4733-BA36-4911EF57F48E}" type="presParOf" srcId="{3EA336F7-F127-4200-8462-2C05B126A8E7}" destId="{79AC58EC-CD5C-4525-959F-7080C8F5ECCC}" srcOrd="0" destOrd="0" presId="urn:microsoft.com/office/officeart/2005/8/layout/chevron2"/>
    <dgm:cxn modelId="{BAE46BE1-3F5F-4585-BD7C-12D54BF4EAE4}" type="presParOf" srcId="{3EA336F7-F127-4200-8462-2C05B126A8E7}" destId="{3A2CBD43-8B9E-4C05-849D-F9B86E156150}" srcOrd="1" destOrd="0" presId="urn:microsoft.com/office/officeart/2005/8/layout/chevron2"/>
    <dgm:cxn modelId="{75368AC3-49DF-437F-8E4B-AE93698299D8}" type="presParOf" srcId="{E9A5D010-DA37-4D13-9667-5BFDC501FDBE}" destId="{DC90DA11-6F91-45D9-816C-10E338B4BD52}" srcOrd="7" destOrd="0" presId="urn:microsoft.com/office/officeart/2005/8/layout/chevron2"/>
    <dgm:cxn modelId="{A007ACEA-6B7A-4135-896B-B61CDCF21345}" type="presParOf" srcId="{E9A5D010-DA37-4D13-9667-5BFDC501FDBE}" destId="{9E4DC463-5F7F-428C-8BD2-2E2543311773}" srcOrd="8" destOrd="0" presId="urn:microsoft.com/office/officeart/2005/8/layout/chevron2"/>
    <dgm:cxn modelId="{F2A21D34-AFD2-4E67-8D5E-426CD5EED97C}" type="presParOf" srcId="{9E4DC463-5F7F-428C-8BD2-2E2543311773}" destId="{8855E50E-AA86-42F6-9A3F-FBCD8D1499E7}" srcOrd="0" destOrd="0" presId="urn:microsoft.com/office/officeart/2005/8/layout/chevron2"/>
    <dgm:cxn modelId="{FAB9C279-6727-40A3-B767-8E6F3A70A656}" type="presParOf" srcId="{9E4DC463-5F7F-428C-8BD2-2E2543311773}" destId="{1A329E77-1E46-4AFE-AB9B-85920E8AEEF7}" srcOrd="1" destOrd="0" presId="urn:microsoft.com/office/officeart/2005/8/layout/chevron2"/>
    <dgm:cxn modelId="{0C2835BC-7D29-4F9C-BDED-C8D1912FA8D8}" type="presParOf" srcId="{E9A5D010-DA37-4D13-9667-5BFDC501FDBE}" destId="{9FB5404B-E1D4-4ADE-B1B0-ADB6989059CB}" srcOrd="9" destOrd="0" presId="urn:microsoft.com/office/officeart/2005/8/layout/chevron2"/>
    <dgm:cxn modelId="{639CADEB-B070-4F97-B528-92D85D794691}" type="presParOf" srcId="{E9A5D010-DA37-4D13-9667-5BFDC501FDBE}" destId="{DA78E15B-4D64-4E31-8E1C-15BF0C9E6145}" srcOrd="10" destOrd="0" presId="urn:microsoft.com/office/officeart/2005/8/layout/chevron2"/>
    <dgm:cxn modelId="{A5147CFF-1321-4B8F-9359-2F307BB70910}" type="presParOf" srcId="{DA78E15B-4D64-4E31-8E1C-15BF0C9E6145}" destId="{2A004832-A353-442A-B566-44F60D5B7EF8}" srcOrd="0" destOrd="0" presId="urn:microsoft.com/office/officeart/2005/8/layout/chevron2"/>
    <dgm:cxn modelId="{6295C0B0-2128-4012-B9F5-0FD3BDC6148D}" type="presParOf" srcId="{DA78E15B-4D64-4E31-8E1C-15BF0C9E6145}" destId="{90FBBCC0-8606-4658-93D2-6637C8EA769C}" srcOrd="1" destOrd="0" presId="urn:microsoft.com/office/officeart/2005/8/layout/chevron2"/>
    <dgm:cxn modelId="{3217E28D-C0A2-4F1E-8150-542E079A59B5}" type="presParOf" srcId="{E9A5D010-DA37-4D13-9667-5BFDC501FDBE}" destId="{ED6EC27B-2A38-4B6E-914F-EB0FD10A941D}" srcOrd="11" destOrd="0" presId="urn:microsoft.com/office/officeart/2005/8/layout/chevron2"/>
    <dgm:cxn modelId="{BD7D6F5E-872A-4446-804B-F799ECC83BA1}" type="presParOf" srcId="{E9A5D010-DA37-4D13-9667-5BFDC501FDBE}" destId="{B555E029-707A-46A8-9EE9-C1086522FB81}" srcOrd="12" destOrd="0" presId="urn:microsoft.com/office/officeart/2005/8/layout/chevron2"/>
    <dgm:cxn modelId="{92C02845-2669-4643-9295-3818BE84501E}" type="presParOf" srcId="{B555E029-707A-46A8-9EE9-C1086522FB81}" destId="{1144194A-8FD2-4A4C-A358-DC9DFBF46B53}" srcOrd="0" destOrd="0" presId="urn:microsoft.com/office/officeart/2005/8/layout/chevron2"/>
    <dgm:cxn modelId="{B618E681-E978-4779-A929-1EBEC6C1DB28}" type="presParOf" srcId="{B555E029-707A-46A8-9EE9-C1086522FB81}" destId="{44FE3E4E-179A-4FC6-9E39-E4F2A1BC0DC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74D511-E6C7-4BD5-97DB-CA6A28223BB4}">
      <dsp:nvSpPr>
        <dsp:cNvPr id="0" name=""/>
        <dsp:cNvSpPr/>
      </dsp:nvSpPr>
      <dsp:spPr>
        <a:xfrm rot="5400000">
          <a:off x="-105619" y="105723"/>
          <a:ext cx="704129" cy="49289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600" b="1" kern="1200"/>
        </a:p>
      </dsp:txBody>
      <dsp:txXfrm rot="-5400000">
        <a:off x="1" y="246548"/>
        <a:ext cx="492890" cy="211239"/>
      </dsp:txXfrm>
    </dsp:sp>
    <dsp:sp modelId="{B5BCFB5A-15C9-4781-A013-78B9E379DC8D}">
      <dsp:nvSpPr>
        <dsp:cNvPr id="0" name=""/>
        <dsp:cNvSpPr/>
      </dsp:nvSpPr>
      <dsp:spPr>
        <a:xfrm rot="5400000">
          <a:off x="3335766" y="-2842771"/>
          <a:ext cx="457684" cy="61434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b="1" kern="1200">
              <a:solidFill>
                <a:schemeClr val="accent3"/>
              </a:solidFill>
            </a:rPr>
            <a:t>Aluminium</a:t>
          </a:r>
          <a:r>
            <a:rPr lang="fr-FR" sz="1300" kern="1200">
              <a:solidFill>
                <a:schemeClr val="accent1"/>
              </a:solidFill>
            </a:rPr>
            <a:t>: Légèreté et résistance -&gt; fuselage, ailes, empennages</a:t>
          </a:r>
        </a:p>
      </dsp:txBody>
      <dsp:txXfrm rot="-5400000">
        <a:off x="492890" y="22447"/>
        <a:ext cx="6121094" cy="413000"/>
      </dsp:txXfrm>
    </dsp:sp>
    <dsp:sp modelId="{3C374194-C7A6-4DBB-9968-B5C4D8BC2C9B}">
      <dsp:nvSpPr>
        <dsp:cNvPr id="0" name=""/>
        <dsp:cNvSpPr/>
      </dsp:nvSpPr>
      <dsp:spPr>
        <a:xfrm rot="5400000">
          <a:off x="-105619" y="724452"/>
          <a:ext cx="704129" cy="492890"/>
        </a:xfrm>
        <a:prstGeom prst="chevron">
          <a:avLst/>
        </a:prstGeom>
        <a:solidFill>
          <a:schemeClr val="accent2">
            <a:hueOff val="126195"/>
            <a:satOff val="-8845"/>
            <a:lumOff val="-7615"/>
            <a:alphaOff val="0"/>
          </a:schemeClr>
        </a:solidFill>
        <a:ln w="25400" cap="flat" cmpd="sng" algn="ctr">
          <a:solidFill>
            <a:schemeClr val="accent2">
              <a:hueOff val="126195"/>
              <a:satOff val="-8845"/>
              <a:lumOff val="-7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 rot="-5400000">
        <a:off x="1" y="865277"/>
        <a:ext cx="492890" cy="211239"/>
      </dsp:txXfrm>
    </dsp:sp>
    <dsp:sp modelId="{7CE3955C-56C4-45A1-A6D4-75ED5E6A1E99}">
      <dsp:nvSpPr>
        <dsp:cNvPr id="0" name=""/>
        <dsp:cNvSpPr/>
      </dsp:nvSpPr>
      <dsp:spPr>
        <a:xfrm rot="5400000">
          <a:off x="3335766" y="-2224042"/>
          <a:ext cx="457684" cy="61434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26195"/>
              <a:satOff val="-8845"/>
              <a:lumOff val="-7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1" kern="1200">
              <a:solidFill>
                <a:schemeClr val="accent3"/>
              </a:solidFill>
            </a:rPr>
            <a:t>Titane</a:t>
          </a:r>
          <a:r>
            <a:rPr lang="fr-FR" sz="1400" kern="1200">
              <a:solidFill>
                <a:schemeClr val="accent1"/>
              </a:solidFill>
            </a:rPr>
            <a:t>: résistant -&gt; renforcement (longerons et attaches)</a:t>
          </a:r>
        </a:p>
      </dsp:txBody>
      <dsp:txXfrm rot="-5400000">
        <a:off x="492890" y="641176"/>
        <a:ext cx="6121094" cy="413000"/>
      </dsp:txXfrm>
    </dsp:sp>
    <dsp:sp modelId="{A8BE953B-C836-4987-ADBD-797D355C4EC6}">
      <dsp:nvSpPr>
        <dsp:cNvPr id="0" name=""/>
        <dsp:cNvSpPr/>
      </dsp:nvSpPr>
      <dsp:spPr>
        <a:xfrm rot="5400000">
          <a:off x="-105619" y="1343182"/>
          <a:ext cx="704129" cy="492890"/>
        </a:xfrm>
        <a:prstGeom prst="chevron">
          <a:avLst/>
        </a:prstGeom>
        <a:solidFill>
          <a:schemeClr val="accent2">
            <a:hueOff val="252390"/>
            <a:satOff val="-17691"/>
            <a:lumOff val="-15229"/>
            <a:alphaOff val="0"/>
          </a:schemeClr>
        </a:solidFill>
        <a:ln w="25400" cap="flat" cmpd="sng" algn="ctr">
          <a:solidFill>
            <a:schemeClr val="accent2">
              <a:hueOff val="252390"/>
              <a:satOff val="-17691"/>
              <a:lumOff val="-1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 rot="-5400000">
        <a:off x="1" y="1484007"/>
        <a:ext cx="492890" cy="211239"/>
      </dsp:txXfrm>
    </dsp:sp>
    <dsp:sp modelId="{D04B176C-AD0B-48F7-B11F-2199E8899803}">
      <dsp:nvSpPr>
        <dsp:cNvPr id="0" name=""/>
        <dsp:cNvSpPr/>
      </dsp:nvSpPr>
      <dsp:spPr>
        <a:xfrm rot="5400000">
          <a:off x="3335766" y="-1605313"/>
          <a:ext cx="457684" cy="61434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252390"/>
              <a:satOff val="-17691"/>
              <a:lumOff val="-1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1" kern="1200">
              <a:solidFill>
                <a:schemeClr val="accent3"/>
              </a:solidFill>
            </a:rPr>
            <a:t>Composites</a:t>
          </a:r>
          <a:r>
            <a:rPr lang="fr-FR" sz="1400" kern="1200">
              <a:solidFill>
                <a:schemeClr val="bg2"/>
              </a:solidFill>
            </a:rPr>
            <a:t>: carbone renforcement + réduction poids -&gt; ailes</a:t>
          </a:r>
        </a:p>
      </dsp:txBody>
      <dsp:txXfrm rot="-5400000">
        <a:off x="492890" y="1259905"/>
        <a:ext cx="6121094" cy="413000"/>
      </dsp:txXfrm>
    </dsp:sp>
    <dsp:sp modelId="{79AC58EC-CD5C-4525-959F-7080C8F5ECCC}">
      <dsp:nvSpPr>
        <dsp:cNvPr id="0" name=""/>
        <dsp:cNvSpPr/>
      </dsp:nvSpPr>
      <dsp:spPr>
        <a:xfrm rot="5400000">
          <a:off x="-105619" y="1961911"/>
          <a:ext cx="704129" cy="492890"/>
        </a:xfrm>
        <a:prstGeom prst="chevron">
          <a:avLst/>
        </a:prstGeom>
        <a:solidFill>
          <a:schemeClr val="accent2">
            <a:hueOff val="378585"/>
            <a:satOff val="-26536"/>
            <a:lumOff val="-22844"/>
            <a:alphaOff val="0"/>
          </a:schemeClr>
        </a:solidFill>
        <a:ln w="25400" cap="flat" cmpd="sng" algn="ctr">
          <a:solidFill>
            <a:schemeClr val="accent2">
              <a:hueOff val="378585"/>
              <a:satOff val="-26536"/>
              <a:lumOff val="-22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 rot="-5400000">
        <a:off x="1" y="2102736"/>
        <a:ext cx="492890" cy="211239"/>
      </dsp:txXfrm>
    </dsp:sp>
    <dsp:sp modelId="{3A2CBD43-8B9E-4C05-849D-F9B86E156150}">
      <dsp:nvSpPr>
        <dsp:cNvPr id="0" name=""/>
        <dsp:cNvSpPr/>
      </dsp:nvSpPr>
      <dsp:spPr>
        <a:xfrm rot="5400000">
          <a:off x="3335766" y="-986584"/>
          <a:ext cx="457684" cy="61434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78585"/>
              <a:satOff val="-26536"/>
              <a:lumOff val="-22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1" kern="1200">
              <a:solidFill>
                <a:schemeClr val="accent3"/>
              </a:solidFill>
            </a:rPr>
            <a:t>Verre renforcé</a:t>
          </a:r>
          <a:r>
            <a:rPr lang="fr-FR" sz="1400" kern="1200">
              <a:solidFill>
                <a:schemeClr val="accent1"/>
              </a:solidFill>
            </a:rPr>
            <a:t>: fenêtres et pare-brise, résistance impacts et vibrations</a:t>
          </a:r>
        </a:p>
      </dsp:txBody>
      <dsp:txXfrm rot="-5400000">
        <a:off x="492890" y="1878634"/>
        <a:ext cx="6121094" cy="413000"/>
      </dsp:txXfrm>
    </dsp:sp>
    <dsp:sp modelId="{8855E50E-AA86-42F6-9A3F-FBCD8D1499E7}">
      <dsp:nvSpPr>
        <dsp:cNvPr id="0" name=""/>
        <dsp:cNvSpPr/>
      </dsp:nvSpPr>
      <dsp:spPr>
        <a:xfrm rot="5400000">
          <a:off x="-105619" y="2580640"/>
          <a:ext cx="704129" cy="492890"/>
        </a:xfrm>
        <a:prstGeom prst="chevron">
          <a:avLst/>
        </a:prstGeom>
        <a:solidFill>
          <a:schemeClr val="accent2">
            <a:hueOff val="504780"/>
            <a:satOff val="-35381"/>
            <a:lumOff val="-30458"/>
            <a:alphaOff val="0"/>
          </a:schemeClr>
        </a:solidFill>
        <a:ln w="25400" cap="flat" cmpd="sng" algn="ctr">
          <a:solidFill>
            <a:schemeClr val="accent2">
              <a:hueOff val="504780"/>
              <a:satOff val="-35381"/>
              <a:lumOff val="-30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 rot="-5400000">
        <a:off x="1" y="2721465"/>
        <a:ext cx="492890" cy="211239"/>
      </dsp:txXfrm>
    </dsp:sp>
    <dsp:sp modelId="{1A329E77-1E46-4AFE-AB9B-85920E8AEEF7}">
      <dsp:nvSpPr>
        <dsp:cNvPr id="0" name=""/>
        <dsp:cNvSpPr/>
      </dsp:nvSpPr>
      <dsp:spPr>
        <a:xfrm rot="5400000">
          <a:off x="3335766" y="-367855"/>
          <a:ext cx="457684" cy="61434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504780"/>
              <a:satOff val="-35381"/>
              <a:lumOff val="-30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1" kern="1200">
              <a:solidFill>
                <a:schemeClr val="accent3"/>
              </a:solidFill>
            </a:rPr>
            <a:t>Kevlar</a:t>
          </a:r>
          <a:r>
            <a:rPr lang="fr-FR" sz="1400" kern="1200">
              <a:solidFill>
                <a:schemeClr val="accent1"/>
              </a:solidFill>
            </a:rPr>
            <a:t>: renfort sièges éjectables + parois réservoir carburant</a:t>
          </a:r>
        </a:p>
      </dsp:txBody>
      <dsp:txXfrm rot="-5400000">
        <a:off x="492890" y="2497363"/>
        <a:ext cx="6121094" cy="413000"/>
      </dsp:txXfrm>
    </dsp:sp>
    <dsp:sp modelId="{2A004832-A353-442A-B566-44F60D5B7EF8}">
      <dsp:nvSpPr>
        <dsp:cNvPr id="0" name=""/>
        <dsp:cNvSpPr/>
      </dsp:nvSpPr>
      <dsp:spPr>
        <a:xfrm rot="5400000">
          <a:off x="-105619" y="3199369"/>
          <a:ext cx="704129" cy="492890"/>
        </a:xfrm>
        <a:prstGeom prst="chevron">
          <a:avLst/>
        </a:prstGeom>
        <a:solidFill>
          <a:schemeClr val="accent2">
            <a:hueOff val="630975"/>
            <a:satOff val="-44227"/>
            <a:lumOff val="-38072"/>
            <a:alphaOff val="0"/>
          </a:schemeClr>
        </a:solidFill>
        <a:ln w="25400" cap="flat" cmpd="sng" algn="ctr">
          <a:solidFill>
            <a:schemeClr val="accent2">
              <a:hueOff val="630975"/>
              <a:satOff val="-44227"/>
              <a:lumOff val="-380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 rot="-5400000">
        <a:off x="1" y="3340194"/>
        <a:ext cx="492890" cy="211239"/>
      </dsp:txXfrm>
    </dsp:sp>
    <dsp:sp modelId="{90FBBCC0-8606-4658-93D2-6637C8EA769C}">
      <dsp:nvSpPr>
        <dsp:cNvPr id="0" name=""/>
        <dsp:cNvSpPr/>
      </dsp:nvSpPr>
      <dsp:spPr>
        <a:xfrm rot="5400000">
          <a:off x="3335766" y="250873"/>
          <a:ext cx="457684" cy="61434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630975"/>
              <a:satOff val="-44227"/>
              <a:lumOff val="-380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1" kern="1200">
              <a:solidFill>
                <a:schemeClr val="accent3"/>
              </a:solidFill>
            </a:rPr>
            <a:t>Acier inoxydable</a:t>
          </a:r>
          <a:r>
            <a:rPr lang="fr-FR" sz="1400" kern="1200">
              <a:solidFill>
                <a:schemeClr val="accent1"/>
              </a:solidFill>
            </a:rPr>
            <a:t>: contre corrosion -&gt; conduites carburant, circuits hydraulique</a:t>
          </a:r>
        </a:p>
      </dsp:txBody>
      <dsp:txXfrm rot="-5400000">
        <a:off x="492890" y="3116091"/>
        <a:ext cx="6121094" cy="413000"/>
      </dsp:txXfrm>
    </dsp:sp>
    <dsp:sp modelId="{1144194A-8FD2-4A4C-A358-DC9DFBF46B53}">
      <dsp:nvSpPr>
        <dsp:cNvPr id="0" name=""/>
        <dsp:cNvSpPr/>
      </dsp:nvSpPr>
      <dsp:spPr>
        <a:xfrm rot="5400000">
          <a:off x="-105619" y="3818098"/>
          <a:ext cx="704129" cy="492890"/>
        </a:xfrm>
        <a:prstGeom prst="chevron">
          <a:avLst/>
        </a:prstGeom>
        <a:solidFill>
          <a:schemeClr val="accent2">
            <a:hueOff val="757169"/>
            <a:satOff val="-53072"/>
            <a:lumOff val="-45687"/>
            <a:alphaOff val="0"/>
          </a:schemeClr>
        </a:solidFill>
        <a:ln w="25400" cap="flat" cmpd="sng" algn="ctr">
          <a:solidFill>
            <a:schemeClr val="accent2">
              <a:hueOff val="757169"/>
              <a:satOff val="-53072"/>
              <a:lumOff val="-456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 rot="-5400000">
        <a:off x="1" y="3958923"/>
        <a:ext cx="492890" cy="211239"/>
      </dsp:txXfrm>
    </dsp:sp>
    <dsp:sp modelId="{44FE3E4E-179A-4FC6-9E39-E4F2A1BC0DCC}">
      <dsp:nvSpPr>
        <dsp:cNvPr id="0" name=""/>
        <dsp:cNvSpPr/>
      </dsp:nvSpPr>
      <dsp:spPr>
        <a:xfrm rot="5400000">
          <a:off x="3335766" y="869603"/>
          <a:ext cx="457684" cy="61434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757169"/>
              <a:satOff val="-53072"/>
              <a:lumOff val="-456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1" kern="1200">
              <a:solidFill>
                <a:schemeClr val="accent3"/>
              </a:solidFill>
            </a:rPr>
            <a:t>Caoutchouc synthétique</a:t>
          </a:r>
          <a:r>
            <a:rPr lang="fr-FR" sz="1400" kern="1200">
              <a:solidFill>
                <a:schemeClr val="accent1"/>
              </a:solidFill>
            </a:rPr>
            <a:t>: pneus, support charges</a:t>
          </a:r>
        </a:p>
      </dsp:txBody>
      <dsp:txXfrm rot="-5400000">
        <a:off x="492890" y="3734821"/>
        <a:ext cx="6121094" cy="413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120be74a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a120be74a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1174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883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6217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a9e355c63c_0_16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a9e355c63c_0_16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120be74a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a120be74a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9e355c63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a9e355c63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9e355c63c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a9e355c63c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9e355c63c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a9e355c63c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a9e355c63c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a9e355c63c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3765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9e355c63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9e355c63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9e355c63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9e355c63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930048" y="888967"/>
            <a:ext cx="2096658" cy="2096658"/>
            <a:chOff x="2125225" y="882100"/>
            <a:chExt cx="4498300" cy="4498300"/>
          </a:xfrm>
        </p:grpSpPr>
        <p:sp>
          <p:nvSpPr>
            <p:cNvPr id="10" name="Google Shape;10;p2"/>
            <p:cNvSpPr/>
            <p:nvPr/>
          </p:nvSpPr>
          <p:spPr>
            <a:xfrm>
              <a:off x="2125225" y="882100"/>
              <a:ext cx="4498300" cy="4498300"/>
            </a:xfrm>
            <a:custGeom>
              <a:avLst/>
              <a:gdLst/>
              <a:ahLst/>
              <a:cxnLst/>
              <a:rect l="l" t="t" r="r" b="b"/>
              <a:pathLst>
                <a:path w="179932" h="179932" extrusionOk="0">
                  <a:moveTo>
                    <a:pt x="90015" y="1"/>
                  </a:moveTo>
                  <a:cubicBezTo>
                    <a:pt x="40328" y="1"/>
                    <a:pt x="1" y="40328"/>
                    <a:pt x="1" y="89918"/>
                  </a:cubicBezTo>
                  <a:cubicBezTo>
                    <a:pt x="1" y="139604"/>
                    <a:pt x="40328" y="179932"/>
                    <a:pt x="90015" y="179932"/>
                  </a:cubicBezTo>
                  <a:cubicBezTo>
                    <a:pt x="139604" y="179932"/>
                    <a:pt x="179932" y="139604"/>
                    <a:pt x="179932" y="89918"/>
                  </a:cubicBezTo>
                  <a:cubicBezTo>
                    <a:pt x="179932" y="40328"/>
                    <a:pt x="139604" y="1"/>
                    <a:pt x="900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01875" y="2235400"/>
              <a:ext cx="933450" cy="1736400"/>
            </a:xfrm>
            <a:custGeom>
              <a:avLst/>
              <a:gdLst/>
              <a:ahLst/>
              <a:cxnLst/>
              <a:rect l="l" t="t" r="r" b="b"/>
              <a:pathLst>
                <a:path w="37338" h="69456" extrusionOk="0">
                  <a:moveTo>
                    <a:pt x="18668" y="1"/>
                  </a:moveTo>
                  <a:cubicBezTo>
                    <a:pt x="16719" y="1"/>
                    <a:pt x="14651" y="715"/>
                    <a:pt x="12832" y="1536"/>
                  </a:cubicBezTo>
                  <a:cubicBezTo>
                    <a:pt x="10806" y="2501"/>
                    <a:pt x="8877" y="3562"/>
                    <a:pt x="7043" y="4720"/>
                  </a:cubicBezTo>
                  <a:cubicBezTo>
                    <a:pt x="3570" y="6843"/>
                    <a:pt x="1" y="10219"/>
                    <a:pt x="579" y="14175"/>
                  </a:cubicBezTo>
                  <a:cubicBezTo>
                    <a:pt x="965" y="17069"/>
                    <a:pt x="3377" y="19095"/>
                    <a:pt x="5114" y="21411"/>
                  </a:cubicBezTo>
                  <a:cubicBezTo>
                    <a:pt x="6947" y="23823"/>
                    <a:pt x="8105" y="26717"/>
                    <a:pt x="8491" y="29708"/>
                  </a:cubicBezTo>
                  <a:cubicBezTo>
                    <a:pt x="8973" y="33567"/>
                    <a:pt x="8105" y="37812"/>
                    <a:pt x="10903" y="40803"/>
                  </a:cubicBezTo>
                  <a:cubicBezTo>
                    <a:pt x="13990" y="44083"/>
                    <a:pt x="16691" y="46206"/>
                    <a:pt x="17367" y="51030"/>
                  </a:cubicBezTo>
                  <a:cubicBezTo>
                    <a:pt x="18042" y="55564"/>
                    <a:pt x="17174" y="60195"/>
                    <a:pt x="17656" y="64729"/>
                  </a:cubicBezTo>
                  <a:cubicBezTo>
                    <a:pt x="17849" y="66370"/>
                    <a:pt x="18331" y="68203"/>
                    <a:pt x="19682" y="69071"/>
                  </a:cubicBezTo>
                  <a:cubicBezTo>
                    <a:pt x="20159" y="69336"/>
                    <a:pt x="20686" y="69455"/>
                    <a:pt x="21223" y="69455"/>
                  </a:cubicBezTo>
                  <a:cubicBezTo>
                    <a:pt x="22641" y="69455"/>
                    <a:pt x="24122" y="68621"/>
                    <a:pt x="24892" y="67431"/>
                  </a:cubicBezTo>
                  <a:cubicBezTo>
                    <a:pt x="25857" y="65694"/>
                    <a:pt x="26243" y="63668"/>
                    <a:pt x="25953" y="61739"/>
                  </a:cubicBezTo>
                  <a:cubicBezTo>
                    <a:pt x="25760" y="59713"/>
                    <a:pt x="25664" y="57686"/>
                    <a:pt x="25953" y="55757"/>
                  </a:cubicBezTo>
                  <a:cubicBezTo>
                    <a:pt x="26532" y="52380"/>
                    <a:pt x="28944" y="49679"/>
                    <a:pt x="30102" y="46495"/>
                  </a:cubicBezTo>
                  <a:cubicBezTo>
                    <a:pt x="32514" y="40224"/>
                    <a:pt x="29909" y="32216"/>
                    <a:pt x="34154" y="27007"/>
                  </a:cubicBezTo>
                  <a:cubicBezTo>
                    <a:pt x="35022" y="26138"/>
                    <a:pt x="35794" y="25270"/>
                    <a:pt x="36469" y="24209"/>
                  </a:cubicBezTo>
                  <a:cubicBezTo>
                    <a:pt x="36952" y="23147"/>
                    <a:pt x="37145" y="21990"/>
                    <a:pt x="37145" y="20735"/>
                  </a:cubicBezTo>
                  <a:cubicBezTo>
                    <a:pt x="37338" y="18131"/>
                    <a:pt x="37241" y="15043"/>
                    <a:pt x="35215" y="13403"/>
                  </a:cubicBezTo>
                  <a:cubicBezTo>
                    <a:pt x="34250" y="12728"/>
                    <a:pt x="33189" y="12245"/>
                    <a:pt x="32031" y="11859"/>
                  </a:cubicBezTo>
                  <a:cubicBezTo>
                    <a:pt x="29716" y="10895"/>
                    <a:pt x="27690" y="9255"/>
                    <a:pt x="26339" y="7036"/>
                  </a:cubicBezTo>
                  <a:cubicBezTo>
                    <a:pt x="24988" y="4913"/>
                    <a:pt x="24217" y="2405"/>
                    <a:pt x="22191" y="1054"/>
                  </a:cubicBezTo>
                  <a:cubicBezTo>
                    <a:pt x="21132" y="298"/>
                    <a:pt x="19925" y="1"/>
                    <a:pt x="186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608575" y="1292775"/>
              <a:ext cx="262925" cy="321900"/>
            </a:xfrm>
            <a:custGeom>
              <a:avLst/>
              <a:gdLst/>
              <a:ahLst/>
              <a:cxnLst/>
              <a:rect l="l" t="t" r="r" b="b"/>
              <a:pathLst>
                <a:path w="10517" h="12876" extrusionOk="0">
                  <a:moveTo>
                    <a:pt x="8697" y="0"/>
                  </a:moveTo>
                  <a:cubicBezTo>
                    <a:pt x="8565" y="0"/>
                    <a:pt x="8431" y="23"/>
                    <a:pt x="8298" y="71"/>
                  </a:cubicBezTo>
                  <a:cubicBezTo>
                    <a:pt x="8008" y="264"/>
                    <a:pt x="7719" y="457"/>
                    <a:pt x="7429" y="843"/>
                  </a:cubicBezTo>
                  <a:cubicBezTo>
                    <a:pt x="5210" y="3062"/>
                    <a:pt x="1" y="2580"/>
                    <a:pt x="194" y="6632"/>
                  </a:cubicBezTo>
                  <a:cubicBezTo>
                    <a:pt x="267" y="8690"/>
                    <a:pt x="1964" y="12876"/>
                    <a:pt x="3921" y="12876"/>
                  </a:cubicBezTo>
                  <a:cubicBezTo>
                    <a:pt x="4532" y="12876"/>
                    <a:pt x="5169" y="12467"/>
                    <a:pt x="5789" y="11456"/>
                  </a:cubicBezTo>
                  <a:lnTo>
                    <a:pt x="9070" y="5956"/>
                  </a:lnTo>
                  <a:cubicBezTo>
                    <a:pt x="9938" y="4799"/>
                    <a:pt x="10420" y="3448"/>
                    <a:pt x="10517" y="2097"/>
                  </a:cubicBezTo>
                  <a:cubicBezTo>
                    <a:pt x="10432" y="1086"/>
                    <a:pt x="9611" y="0"/>
                    <a:pt x="8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01300" y="1118475"/>
              <a:ext cx="1073350" cy="2291375"/>
            </a:xfrm>
            <a:custGeom>
              <a:avLst/>
              <a:gdLst/>
              <a:ahLst/>
              <a:cxnLst/>
              <a:rect l="l" t="t" r="r" b="b"/>
              <a:pathLst>
                <a:path w="42934" h="91655" extrusionOk="0">
                  <a:moveTo>
                    <a:pt x="42837" y="0"/>
                  </a:moveTo>
                  <a:lnTo>
                    <a:pt x="42837" y="0"/>
                  </a:lnTo>
                  <a:cubicBezTo>
                    <a:pt x="23541" y="9648"/>
                    <a:pt x="8394" y="25857"/>
                    <a:pt x="1" y="45634"/>
                  </a:cubicBezTo>
                  <a:cubicBezTo>
                    <a:pt x="2123" y="46020"/>
                    <a:pt x="4053" y="46985"/>
                    <a:pt x="5596" y="48625"/>
                  </a:cubicBezTo>
                  <a:cubicBezTo>
                    <a:pt x="8780" y="51906"/>
                    <a:pt x="9745" y="58370"/>
                    <a:pt x="6851" y="62036"/>
                  </a:cubicBezTo>
                  <a:cubicBezTo>
                    <a:pt x="5500" y="63772"/>
                    <a:pt x="3570" y="64737"/>
                    <a:pt x="2799" y="66860"/>
                  </a:cubicBezTo>
                  <a:cubicBezTo>
                    <a:pt x="2027" y="68886"/>
                    <a:pt x="2606" y="71491"/>
                    <a:pt x="3088" y="73806"/>
                  </a:cubicBezTo>
                  <a:cubicBezTo>
                    <a:pt x="4246" y="79016"/>
                    <a:pt x="4632" y="84419"/>
                    <a:pt x="4053" y="89821"/>
                  </a:cubicBezTo>
                  <a:cubicBezTo>
                    <a:pt x="3860" y="90690"/>
                    <a:pt x="4535" y="91558"/>
                    <a:pt x="5403" y="91654"/>
                  </a:cubicBezTo>
                  <a:cubicBezTo>
                    <a:pt x="6175" y="91654"/>
                    <a:pt x="6754" y="90979"/>
                    <a:pt x="6754" y="90304"/>
                  </a:cubicBezTo>
                  <a:lnTo>
                    <a:pt x="9166" y="71008"/>
                  </a:lnTo>
                  <a:cubicBezTo>
                    <a:pt x="9263" y="70236"/>
                    <a:pt x="9455" y="69368"/>
                    <a:pt x="9745" y="68596"/>
                  </a:cubicBezTo>
                  <a:cubicBezTo>
                    <a:pt x="10710" y="66860"/>
                    <a:pt x="12639" y="66570"/>
                    <a:pt x="14279" y="65991"/>
                  </a:cubicBezTo>
                  <a:cubicBezTo>
                    <a:pt x="18621" y="64255"/>
                    <a:pt x="21419" y="58273"/>
                    <a:pt x="20454" y="52870"/>
                  </a:cubicBezTo>
                  <a:cubicBezTo>
                    <a:pt x="19875" y="49687"/>
                    <a:pt x="18138" y="46889"/>
                    <a:pt x="18235" y="43512"/>
                  </a:cubicBezTo>
                  <a:cubicBezTo>
                    <a:pt x="18138" y="42644"/>
                    <a:pt x="18331" y="41775"/>
                    <a:pt x="18621" y="41004"/>
                  </a:cubicBezTo>
                  <a:cubicBezTo>
                    <a:pt x="19551" y="39000"/>
                    <a:pt x="21119" y="38588"/>
                    <a:pt x="22693" y="38588"/>
                  </a:cubicBezTo>
                  <a:cubicBezTo>
                    <a:pt x="23241" y="38588"/>
                    <a:pt x="23790" y="38638"/>
                    <a:pt x="24313" y="38688"/>
                  </a:cubicBezTo>
                  <a:cubicBezTo>
                    <a:pt x="25671" y="38882"/>
                    <a:pt x="27060" y="39029"/>
                    <a:pt x="28443" y="39029"/>
                  </a:cubicBezTo>
                  <a:cubicBezTo>
                    <a:pt x="30498" y="39029"/>
                    <a:pt x="32540" y="38704"/>
                    <a:pt x="34443" y="37723"/>
                  </a:cubicBezTo>
                  <a:cubicBezTo>
                    <a:pt x="38013" y="35987"/>
                    <a:pt x="40232" y="32224"/>
                    <a:pt x="40135" y="28268"/>
                  </a:cubicBezTo>
                  <a:cubicBezTo>
                    <a:pt x="39942" y="25567"/>
                    <a:pt x="38592" y="23252"/>
                    <a:pt x="37820" y="20647"/>
                  </a:cubicBezTo>
                  <a:cubicBezTo>
                    <a:pt x="36566" y="16209"/>
                    <a:pt x="37145" y="11385"/>
                    <a:pt x="39460" y="7333"/>
                  </a:cubicBezTo>
                  <a:cubicBezTo>
                    <a:pt x="40907" y="5114"/>
                    <a:pt x="42933" y="2605"/>
                    <a:pt x="428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754250" y="976175"/>
              <a:ext cx="1869275" cy="2520500"/>
            </a:xfrm>
            <a:custGeom>
              <a:avLst/>
              <a:gdLst/>
              <a:ahLst/>
              <a:cxnLst/>
              <a:rect l="l" t="t" r="r" b="b"/>
              <a:pathLst>
                <a:path w="74771" h="100820" extrusionOk="0">
                  <a:moveTo>
                    <a:pt x="10517" y="0"/>
                  </a:moveTo>
                  <a:lnTo>
                    <a:pt x="10517" y="2123"/>
                  </a:lnTo>
                  <a:cubicBezTo>
                    <a:pt x="10517" y="5982"/>
                    <a:pt x="11288" y="8973"/>
                    <a:pt x="8973" y="12349"/>
                  </a:cubicBezTo>
                  <a:cubicBezTo>
                    <a:pt x="6658" y="15726"/>
                    <a:pt x="2702" y="17270"/>
                    <a:pt x="869" y="21418"/>
                  </a:cubicBezTo>
                  <a:cubicBezTo>
                    <a:pt x="194" y="22673"/>
                    <a:pt x="1" y="24120"/>
                    <a:pt x="194" y="25567"/>
                  </a:cubicBezTo>
                  <a:cubicBezTo>
                    <a:pt x="776" y="28841"/>
                    <a:pt x="3333" y="30085"/>
                    <a:pt x="5962" y="30085"/>
                  </a:cubicBezTo>
                  <a:cubicBezTo>
                    <a:pt x="6819" y="30085"/>
                    <a:pt x="7684" y="29953"/>
                    <a:pt x="8491" y="29715"/>
                  </a:cubicBezTo>
                  <a:cubicBezTo>
                    <a:pt x="10808" y="29120"/>
                    <a:pt x="13261" y="27933"/>
                    <a:pt x="15664" y="27933"/>
                  </a:cubicBezTo>
                  <a:cubicBezTo>
                    <a:pt x="16763" y="27933"/>
                    <a:pt x="17851" y="28181"/>
                    <a:pt x="18910" y="28847"/>
                  </a:cubicBezTo>
                  <a:cubicBezTo>
                    <a:pt x="21129" y="30294"/>
                    <a:pt x="22383" y="32803"/>
                    <a:pt x="22480" y="35408"/>
                  </a:cubicBezTo>
                  <a:cubicBezTo>
                    <a:pt x="22673" y="39846"/>
                    <a:pt x="19971" y="42547"/>
                    <a:pt x="17945" y="45538"/>
                  </a:cubicBezTo>
                  <a:cubicBezTo>
                    <a:pt x="16305" y="47853"/>
                    <a:pt x="15148" y="51037"/>
                    <a:pt x="16209" y="53835"/>
                  </a:cubicBezTo>
                  <a:cubicBezTo>
                    <a:pt x="16691" y="54993"/>
                    <a:pt x="17560" y="55957"/>
                    <a:pt x="18138" y="57115"/>
                  </a:cubicBezTo>
                  <a:cubicBezTo>
                    <a:pt x="19296" y="59527"/>
                    <a:pt x="18910" y="62614"/>
                    <a:pt x="18331" y="65412"/>
                  </a:cubicBezTo>
                  <a:cubicBezTo>
                    <a:pt x="17656" y="68885"/>
                    <a:pt x="16691" y="72455"/>
                    <a:pt x="18331" y="75928"/>
                  </a:cubicBezTo>
                  <a:cubicBezTo>
                    <a:pt x="18841" y="77288"/>
                    <a:pt x="20174" y="78199"/>
                    <a:pt x="21672" y="78199"/>
                  </a:cubicBezTo>
                  <a:cubicBezTo>
                    <a:pt x="21874" y="78199"/>
                    <a:pt x="22080" y="78182"/>
                    <a:pt x="22287" y="78147"/>
                  </a:cubicBezTo>
                  <a:cubicBezTo>
                    <a:pt x="24892" y="77376"/>
                    <a:pt x="25278" y="73613"/>
                    <a:pt x="25374" y="70526"/>
                  </a:cubicBezTo>
                  <a:lnTo>
                    <a:pt x="25471" y="61071"/>
                  </a:lnTo>
                  <a:cubicBezTo>
                    <a:pt x="25471" y="59597"/>
                    <a:pt x="26449" y="58677"/>
                    <a:pt x="27446" y="58677"/>
                  </a:cubicBezTo>
                  <a:cubicBezTo>
                    <a:pt x="27950" y="58677"/>
                    <a:pt x="28459" y="58912"/>
                    <a:pt x="28847" y="59431"/>
                  </a:cubicBezTo>
                  <a:cubicBezTo>
                    <a:pt x="30584" y="61843"/>
                    <a:pt x="31742" y="64447"/>
                    <a:pt x="32321" y="67245"/>
                  </a:cubicBezTo>
                  <a:cubicBezTo>
                    <a:pt x="33092" y="71008"/>
                    <a:pt x="34733" y="74481"/>
                    <a:pt x="36952" y="77568"/>
                  </a:cubicBezTo>
                  <a:cubicBezTo>
                    <a:pt x="37241" y="78147"/>
                    <a:pt x="37627" y="78726"/>
                    <a:pt x="37820" y="79305"/>
                  </a:cubicBezTo>
                  <a:cubicBezTo>
                    <a:pt x="38688" y="81910"/>
                    <a:pt x="39074" y="84611"/>
                    <a:pt x="39074" y="87313"/>
                  </a:cubicBezTo>
                  <a:cubicBezTo>
                    <a:pt x="39171" y="91847"/>
                    <a:pt x="39364" y="96285"/>
                    <a:pt x="39460" y="100820"/>
                  </a:cubicBezTo>
                  <a:lnTo>
                    <a:pt x="73613" y="100820"/>
                  </a:lnTo>
                  <a:cubicBezTo>
                    <a:pt x="74385" y="95996"/>
                    <a:pt x="74771" y="91075"/>
                    <a:pt x="74771" y="86251"/>
                  </a:cubicBezTo>
                  <a:cubicBezTo>
                    <a:pt x="74771" y="46406"/>
                    <a:pt x="48625" y="11385"/>
                    <a:pt x="105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>
            <a:off x="802325" y="4177400"/>
            <a:ext cx="7521900" cy="3591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02325" y="1951950"/>
            <a:ext cx="7521900" cy="2096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668598" y="1124211"/>
            <a:ext cx="147102" cy="358950"/>
          </a:xfrm>
          <a:custGeom>
            <a:avLst/>
            <a:gdLst/>
            <a:ahLst/>
            <a:cxnLst/>
            <a:rect l="l" t="t" r="r" b="b"/>
            <a:pathLst>
              <a:path w="10710" h="26134" extrusionOk="0">
                <a:moveTo>
                  <a:pt x="7479" y="0"/>
                </a:moveTo>
                <a:cubicBezTo>
                  <a:pt x="6701" y="0"/>
                  <a:pt x="5951" y="199"/>
                  <a:pt x="5307" y="557"/>
                </a:cubicBezTo>
                <a:cubicBezTo>
                  <a:pt x="3474" y="1521"/>
                  <a:pt x="2316" y="4705"/>
                  <a:pt x="2220" y="6731"/>
                </a:cubicBezTo>
                <a:cubicBezTo>
                  <a:pt x="2220" y="7792"/>
                  <a:pt x="2316" y="8854"/>
                  <a:pt x="2509" y="9915"/>
                </a:cubicBezTo>
                <a:cubicBezTo>
                  <a:pt x="2799" y="13967"/>
                  <a:pt x="2220" y="18115"/>
                  <a:pt x="773" y="21975"/>
                </a:cubicBezTo>
                <a:cubicBezTo>
                  <a:pt x="194" y="23229"/>
                  <a:pt x="1" y="24676"/>
                  <a:pt x="194" y="26123"/>
                </a:cubicBezTo>
                <a:cubicBezTo>
                  <a:pt x="271" y="26130"/>
                  <a:pt x="349" y="26134"/>
                  <a:pt x="426" y="26134"/>
                </a:cubicBezTo>
                <a:cubicBezTo>
                  <a:pt x="1408" y="26134"/>
                  <a:pt x="2366" y="25577"/>
                  <a:pt x="2992" y="24772"/>
                </a:cubicBezTo>
                <a:cubicBezTo>
                  <a:pt x="4053" y="23422"/>
                  <a:pt x="4728" y="21782"/>
                  <a:pt x="5018" y="20142"/>
                </a:cubicBezTo>
                <a:cubicBezTo>
                  <a:pt x="5018" y="19273"/>
                  <a:pt x="5211" y="18405"/>
                  <a:pt x="5500" y="17633"/>
                </a:cubicBezTo>
                <a:cubicBezTo>
                  <a:pt x="6272" y="16379"/>
                  <a:pt x="7912" y="16089"/>
                  <a:pt x="9070" y="15221"/>
                </a:cubicBezTo>
                <a:cubicBezTo>
                  <a:pt x="9745" y="14739"/>
                  <a:pt x="10324" y="13967"/>
                  <a:pt x="10710" y="13099"/>
                </a:cubicBezTo>
                <a:cubicBezTo>
                  <a:pt x="10227" y="8757"/>
                  <a:pt x="9456" y="4319"/>
                  <a:pt x="8298" y="74"/>
                </a:cubicBezTo>
                <a:cubicBezTo>
                  <a:pt x="8024" y="24"/>
                  <a:pt x="7750" y="0"/>
                  <a:pt x="7479" y="0"/>
                </a:cubicBezTo>
                <a:close/>
              </a:path>
            </a:pathLst>
          </a:custGeom>
          <a:solidFill>
            <a:srgbClr val="7B8C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81699" y="1886013"/>
            <a:ext cx="698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319425" y="4142988"/>
            <a:ext cx="4487700" cy="4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6093045" y="1171822"/>
            <a:ext cx="1770644" cy="685785"/>
          </a:xfrm>
          <a:custGeom>
            <a:avLst/>
            <a:gdLst/>
            <a:ahLst/>
            <a:cxnLst/>
            <a:rect l="l" t="t" r="r" b="b"/>
            <a:pathLst>
              <a:path w="151954" h="58853" fill="none" extrusionOk="0">
                <a:moveTo>
                  <a:pt x="135359" y="1"/>
                </a:moveTo>
                <a:cubicBezTo>
                  <a:pt x="143077" y="1351"/>
                  <a:pt x="147998" y="4053"/>
                  <a:pt x="148962" y="7912"/>
                </a:cubicBezTo>
                <a:cubicBezTo>
                  <a:pt x="151953" y="19586"/>
                  <a:pt x="118765" y="38013"/>
                  <a:pt x="74964" y="49011"/>
                </a:cubicBezTo>
                <a:cubicBezTo>
                  <a:pt x="43126" y="57019"/>
                  <a:pt x="14472" y="58852"/>
                  <a:pt x="1" y="54897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143542" y="1423124"/>
            <a:ext cx="392363" cy="400065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540000" y="481140"/>
            <a:ext cx="1860368" cy="362222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347558" y="1201722"/>
            <a:ext cx="1246032" cy="252504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371687" y="330275"/>
            <a:ext cx="764068" cy="154836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flipH="1">
            <a:off x="972623" y="4241845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/>
          <p:nvPr/>
        </p:nvSpPr>
        <p:spPr>
          <a:xfrm>
            <a:off x="2007000" y="1377850"/>
            <a:ext cx="5130000" cy="1043400"/>
          </a:xfrm>
          <a:prstGeom prst="roundRect">
            <a:avLst>
              <a:gd name="adj" fmla="val 2145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1788000" y="1635700"/>
            <a:ext cx="556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1"/>
          </p:nvPr>
        </p:nvSpPr>
        <p:spPr>
          <a:xfrm>
            <a:off x="2639250" y="2508513"/>
            <a:ext cx="38655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8" name="Google Shape;108;p14"/>
          <p:cNvGrpSpPr/>
          <p:nvPr/>
        </p:nvGrpSpPr>
        <p:grpSpPr>
          <a:xfrm rot="544276">
            <a:off x="7394130" y="3812809"/>
            <a:ext cx="1975648" cy="1801992"/>
            <a:chOff x="6652154" y="3716623"/>
            <a:chExt cx="560631" cy="511352"/>
          </a:xfrm>
        </p:grpSpPr>
        <p:sp>
          <p:nvSpPr>
            <p:cNvPr id="109" name="Google Shape;109;p14"/>
            <p:cNvSpPr/>
            <p:nvPr/>
          </p:nvSpPr>
          <p:spPr>
            <a:xfrm>
              <a:off x="6652154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" name="Google Shape;110;p14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111" name="Google Shape;111;p14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4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4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4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4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4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4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4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4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4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4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_2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/>
          <p:nvPr/>
        </p:nvSpPr>
        <p:spPr>
          <a:xfrm>
            <a:off x="6142225" y="1679100"/>
            <a:ext cx="2437800" cy="232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3353100" y="1679100"/>
            <a:ext cx="2437800" cy="232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563975" y="1679100"/>
            <a:ext cx="2437800" cy="232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3857700" y="3729850"/>
            <a:ext cx="1428600" cy="531000"/>
          </a:xfrm>
          <a:prstGeom prst="roundRect">
            <a:avLst>
              <a:gd name="adj" fmla="val 250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6592050" y="3729850"/>
            <a:ext cx="1428600" cy="531000"/>
          </a:xfrm>
          <a:prstGeom prst="roundRect">
            <a:avLst>
              <a:gd name="adj" fmla="val 250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1068525" y="3729850"/>
            <a:ext cx="1428600" cy="531000"/>
          </a:xfrm>
          <a:prstGeom prst="roundRect">
            <a:avLst>
              <a:gd name="adj" fmla="val 250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308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ubTitle" idx="1"/>
          </p:nvPr>
        </p:nvSpPr>
        <p:spPr>
          <a:xfrm>
            <a:off x="866413" y="3763750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subTitle" idx="2"/>
          </p:nvPr>
        </p:nvSpPr>
        <p:spPr>
          <a:xfrm>
            <a:off x="831688" y="2790750"/>
            <a:ext cx="19071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0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ubTitle" idx="3"/>
          </p:nvPr>
        </p:nvSpPr>
        <p:spPr>
          <a:xfrm>
            <a:off x="3653138" y="3763750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subTitle" idx="4"/>
          </p:nvPr>
        </p:nvSpPr>
        <p:spPr>
          <a:xfrm>
            <a:off x="3618363" y="2790750"/>
            <a:ext cx="19071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subTitle" idx="5"/>
          </p:nvPr>
        </p:nvSpPr>
        <p:spPr>
          <a:xfrm>
            <a:off x="6442338" y="3763750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6"/>
          </p:nvPr>
        </p:nvSpPr>
        <p:spPr>
          <a:xfrm>
            <a:off x="6407563" y="2790750"/>
            <a:ext cx="19071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6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/>
          <p:nvPr/>
        </p:nvSpPr>
        <p:spPr>
          <a:xfrm rot="10800000" flipH="1">
            <a:off x="-1944489" y="-231378"/>
            <a:ext cx="11931050" cy="6619875"/>
          </a:xfrm>
          <a:custGeom>
            <a:avLst/>
            <a:gdLst/>
            <a:ahLst/>
            <a:cxnLst/>
            <a:rect l="l" t="t" r="r" b="b"/>
            <a:pathLst>
              <a:path w="477242" h="264795" extrusionOk="0">
                <a:moveTo>
                  <a:pt x="49586" y="111"/>
                </a:moveTo>
                <a:cubicBezTo>
                  <a:pt x="66477" y="1000"/>
                  <a:pt x="79050" y="79867"/>
                  <a:pt x="104450" y="95361"/>
                </a:cubicBezTo>
                <a:cubicBezTo>
                  <a:pt x="129850" y="110855"/>
                  <a:pt x="169093" y="96885"/>
                  <a:pt x="201986" y="93075"/>
                </a:cubicBezTo>
                <a:cubicBezTo>
                  <a:pt x="234879" y="89265"/>
                  <a:pt x="266629" y="63865"/>
                  <a:pt x="301808" y="72501"/>
                </a:cubicBezTo>
                <a:cubicBezTo>
                  <a:pt x="336987" y="81137"/>
                  <a:pt x="383850" y="125206"/>
                  <a:pt x="413060" y="144891"/>
                </a:cubicBezTo>
                <a:cubicBezTo>
                  <a:pt x="442270" y="164576"/>
                  <a:pt x="478465" y="175244"/>
                  <a:pt x="477068" y="190611"/>
                </a:cubicBezTo>
                <a:cubicBezTo>
                  <a:pt x="475671" y="205978"/>
                  <a:pt x="436047" y="224774"/>
                  <a:pt x="404678" y="237093"/>
                </a:cubicBezTo>
                <a:cubicBezTo>
                  <a:pt x="373309" y="249412"/>
                  <a:pt x="318445" y="266684"/>
                  <a:pt x="288854" y="264525"/>
                </a:cubicBezTo>
                <a:cubicBezTo>
                  <a:pt x="259263" y="262366"/>
                  <a:pt x="252024" y="231632"/>
                  <a:pt x="227132" y="224139"/>
                </a:cubicBezTo>
                <a:cubicBezTo>
                  <a:pt x="202240" y="216646"/>
                  <a:pt x="164394" y="213217"/>
                  <a:pt x="139502" y="219567"/>
                </a:cubicBezTo>
                <a:cubicBezTo>
                  <a:pt x="114610" y="225917"/>
                  <a:pt x="98862" y="262874"/>
                  <a:pt x="77780" y="262239"/>
                </a:cubicBezTo>
                <a:cubicBezTo>
                  <a:pt x="56698" y="261604"/>
                  <a:pt x="25456" y="244459"/>
                  <a:pt x="13010" y="215757"/>
                </a:cubicBezTo>
                <a:cubicBezTo>
                  <a:pt x="564" y="187055"/>
                  <a:pt x="-2992" y="125968"/>
                  <a:pt x="3104" y="90027"/>
                </a:cubicBezTo>
                <a:cubicBezTo>
                  <a:pt x="9200" y="54086"/>
                  <a:pt x="32695" y="-778"/>
                  <a:pt x="49586" y="11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197" name="Google Shape;197;p21"/>
          <p:cNvSpPr/>
          <p:nvPr/>
        </p:nvSpPr>
        <p:spPr>
          <a:xfrm>
            <a:off x="4527800" y="917425"/>
            <a:ext cx="3821100" cy="326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1"/>
          <p:cNvSpPr/>
          <p:nvPr/>
        </p:nvSpPr>
        <p:spPr>
          <a:xfrm>
            <a:off x="667400" y="1896588"/>
            <a:ext cx="3354600" cy="652200"/>
          </a:xfrm>
          <a:prstGeom prst="roundRect">
            <a:avLst>
              <a:gd name="adj" fmla="val 2145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xfrm flipH="1">
            <a:off x="882700" y="1958838"/>
            <a:ext cx="3497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subTitle" idx="1"/>
          </p:nvPr>
        </p:nvSpPr>
        <p:spPr>
          <a:xfrm flipH="1">
            <a:off x="882700" y="2594713"/>
            <a:ext cx="27609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"/>
          <p:cNvSpPr txBox="1">
            <a:spLocks noGrp="1"/>
          </p:cNvSpPr>
          <p:nvPr>
            <p:ph type="subTitle" idx="1"/>
          </p:nvPr>
        </p:nvSpPr>
        <p:spPr>
          <a:xfrm>
            <a:off x="539999" y="2062825"/>
            <a:ext cx="3933600" cy="23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hlink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9" name="Google Shape;269;p26"/>
          <p:cNvSpPr txBox="1">
            <a:spLocks noGrp="1"/>
          </p:cNvSpPr>
          <p:nvPr>
            <p:ph type="subTitle" idx="2"/>
          </p:nvPr>
        </p:nvSpPr>
        <p:spPr>
          <a:xfrm>
            <a:off x="642863" y="1705825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0" name="Google Shape;270;p26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6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47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6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6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6"/>
          <p:cNvSpPr txBox="1">
            <a:spLocks noGrp="1"/>
          </p:cNvSpPr>
          <p:nvPr>
            <p:ph type="subTitle" idx="3"/>
          </p:nvPr>
        </p:nvSpPr>
        <p:spPr>
          <a:xfrm>
            <a:off x="4567574" y="2062825"/>
            <a:ext cx="3933600" cy="23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5" name="Google Shape;275;p26"/>
          <p:cNvSpPr txBox="1">
            <a:spLocks noGrp="1"/>
          </p:cNvSpPr>
          <p:nvPr>
            <p:ph type="subTitle" idx="4"/>
          </p:nvPr>
        </p:nvSpPr>
        <p:spPr>
          <a:xfrm>
            <a:off x="4670438" y="1705825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276" name="Google Shape;276;p26"/>
          <p:cNvGrpSpPr/>
          <p:nvPr/>
        </p:nvGrpSpPr>
        <p:grpSpPr>
          <a:xfrm>
            <a:off x="352659" y="3969650"/>
            <a:ext cx="2070296" cy="1898190"/>
            <a:chOff x="6015419" y="3716859"/>
            <a:chExt cx="557671" cy="511283"/>
          </a:xfrm>
        </p:grpSpPr>
        <p:sp>
          <p:nvSpPr>
            <p:cNvPr id="277" name="Google Shape;277;p26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" name="Google Shape;278;p26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279" name="Google Shape;279;p26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6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6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6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6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6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6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6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6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6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/>
          <p:nvPr/>
        </p:nvSpPr>
        <p:spPr>
          <a:xfrm rot="10800000" flipH="1">
            <a:off x="-603260" y="-214188"/>
            <a:ext cx="10641625" cy="5639800"/>
          </a:xfrm>
          <a:custGeom>
            <a:avLst/>
            <a:gdLst/>
            <a:ahLst/>
            <a:cxnLst/>
            <a:rect l="l" t="t" r="r" b="b"/>
            <a:pathLst>
              <a:path w="425665" h="225592" extrusionOk="0">
                <a:moveTo>
                  <a:pt x="7224" y="214021"/>
                </a:moveTo>
                <a:cubicBezTo>
                  <a:pt x="-27878" y="197067"/>
                  <a:pt x="76568" y="137466"/>
                  <a:pt x="82872" y="116023"/>
                </a:cubicBezTo>
                <a:cubicBezTo>
                  <a:pt x="89176" y="94580"/>
                  <a:pt x="40129" y="98304"/>
                  <a:pt x="45048" y="85362"/>
                </a:cubicBezTo>
                <a:cubicBezTo>
                  <a:pt x="49967" y="72420"/>
                  <a:pt x="67971" y="41617"/>
                  <a:pt x="112386" y="38369"/>
                </a:cubicBezTo>
                <a:cubicBezTo>
                  <a:pt x="156801" y="35122"/>
                  <a:pt x="276912" y="68647"/>
                  <a:pt x="311536" y="65877"/>
                </a:cubicBezTo>
                <a:cubicBezTo>
                  <a:pt x="346160" y="63107"/>
                  <a:pt x="306044" y="31062"/>
                  <a:pt x="320132" y="21749"/>
                </a:cubicBezTo>
                <a:cubicBezTo>
                  <a:pt x="334221" y="12436"/>
                  <a:pt x="378827" y="-14355"/>
                  <a:pt x="396067" y="10001"/>
                </a:cubicBezTo>
                <a:cubicBezTo>
                  <a:pt x="413308" y="34358"/>
                  <a:pt x="431933" y="142768"/>
                  <a:pt x="423575" y="167888"/>
                </a:cubicBezTo>
                <a:cubicBezTo>
                  <a:pt x="415217" y="193009"/>
                  <a:pt x="367603" y="152414"/>
                  <a:pt x="345921" y="160724"/>
                </a:cubicBezTo>
                <a:cubicBezTo>
                  <a:pt x="324239" y="169034"/>
                  <a:pt x="349933" y="208864"/>
                  <a:pt x="293483" y="217747"/>
                </a:cubicBezTo>
                <a:cubicBezTo>
                  <a:pt x="237034" y="226630"/>
                  <a:pt x="42326" y="230975"/>
                  <a:pt x="7224" y="214021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291" name="Google Shape;291;p27"/>
          <p:cNvSpPr/>
          <p:nvPr/>
        </p:nvSpPr>
        <p:spPr>
          <a:xfrm rot="-9099192" flipH="1">
            <a:off x="912160" y="1905462"/>
            <a:ext cx="808811" cy="824688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7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7"/>
          <p:cNvSpPr txBox="1">
            <a:spLocks noGrp="1"/>
          </p:cNvSpPr>
          <p:nvPr>
            <p:ph type="title" idx="2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7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8"/>
          <p:cNvSpPr/>
          <p:nvPr/>
        </p:nvSpPr>
        <p:spPr>
          <a:xfrm>
            <a:off x="6142225" y="2173525"/>
            <a:ext cx="2437800" cy="232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8"/>
          <p:cNvSpPr/>
          <p:nvPr/>
        </p:nvSpPr>
        <p:spPr>
          <a:xfrm>
            <a:off x="3353100" y="2173525"/>
            <a:ext cx="2437800" cy="232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8"/>
          <p:cNvSpPr/>
          <p:nvPr/>
        </p:nvSpPr>
        <p:spPr>
          <a:xfrm>
            <a:off x="563975" y="2173525"/>
            <a:ext cx="2437800" cy="232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8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8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8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/>
          <p:nvPr/>
        </p:nvSpPr>
        <p:spPr>
          <a:xfrm>
            <a:off x="-542973" y="-643684"/>
            <a:ext cx="9131300" cy="5139925"/>
          </a:xfrm>
          <a:custGeom>
            <a:avLst/>
            <a:gdLst/>
            <a:ahLst/>
            <a:cxnLst/>
            <a:rect l="l" t="t" r="r" b="b"/>
            <a:pathLst>
              <a:path w="365252" h="205597" extrusionOk="0">
                <a:moveTo>
                  <a:pt x="10457" y="53490"/>
                </a:moveTo>
                <a:cubicBezTo>
                  <a:pt x="17507" y="72947"/>
                  <a:pt x="21445" y="125824"/>
                  <a:pt x="50012" y="141390"/>
                </a:cubicBezTo>
                <a:cubicBezTo>
                  <a:pt x="78579" y="156956"/>
                  <a:pt x="145419" y="136263"/>
                  <a:pt x="181861" y="146884"/>
                </a:cubicBezTo>
                <a:cubicBezTo>
                  <a:pt x="218303" y="157505"/>
                  <a:pt x="241789" y="210794"/>
                  <a:pt x="268662" y="205117"/>
                </a:cubicBezTo>
                <a:cubicBezTo>
                  <a:pt x="295536" y="199440"/>
                  <a:pt x="330421" y="145831"/>
                  <a:pt x="343102" y="112823"/>
                </a:cubicBezTo>
                <a:cubicBezTo>
                  <a:pt x="355783" y="79815"/>
                  <a:pt x="384946" y="23961"/>
                  <a:pt x="344750" y="7068"/>
                </a:cubicBezTo>
                <a:cubicBezTo>
                  <a:pt x="304554" y="-9825"/>
                  <a:pt x="158100" y="8533"/>
                  <a:pt x="101927" y="11463"/>
                </a:cubicBezTo>
                <a:cubicBezTo>
                  <a:pt x="45754" y="14393"/>
                  <a:pt x="22955" y="17644"/>
                  <a:pt x="7710" y="24648"/>
                </a:cubicBezTo>
                <a:cubicBezTo>
                  <a:pt x="-7535" y="31653"/>
                  <a:pt x="3407" y="34033"/>
                  <a:pt x="10457" y="5349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305" name="Google Shape;305;p29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06" name="Google Shape;306;p29"/>
          <p:cNvGrpSpPr/>
          <p:nvPr/>
        </p:nvGrpSpPr>
        <p:grpSpPr>
          <a:xfrm>
            <a:off x="7514447" y="-528345"/>
            <a:ext cx="2179097" cy="1997941"/>
            <a:chOff x="6015419" y="3716859"/>
            <a:chExt cx="557671" cy="511283"/>
          </a:xfrm>
        </p:grpSpPr>
        <p:sp>
          <p:nvSpPr>
            <p:cNvPr id="307" name="Google Shape;307;p29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308;p29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309" name="Google Shape;309;p29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9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9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9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9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9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9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9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9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9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9" name="Google Shape;319;p29"/>
          <p:cNvSpPr/>
          <p:nvPr/>
        </p:nvSpPr>
        <p:spPr>
          <a:xfrm rot="9450118" flipH="1">
            <a:off x="1068684" y="2718342"/>
            <a:ext cx="578577" cy="589935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4292100" y="1757375"/>
            <a:ext cx="4311900" cy="1803300"/>
          </a:xfrm>
          <a:prstGeom prst="roundRect">
            <a:avLst>
              <a:gd name="adj" fmla="val 2145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4567425" y="1589200"/>
            <a:ext cx="3950400" cy="21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4567425" y="847163"/>
            <a:ext cx="12399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4567425" y="3807025"/>
            <a:ext cx="3019200" cy="4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58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58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3962275" y="1377850"/>
            <a:ext cx="4439700" cy="1043400"/>
          </a:xfrm>
          <a:prstGeom prst="roundRect">
            <a:avLst>
              <a:gd name="adj" fmla="val 2145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4048425" y="1635688"/>
            <a:ext cx="435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4239450" y="2521963"/>
            <a:ext cx="38655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540000" y="458475"/>
            <a:ext cx="3966000" cy="21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 b="1"/>
            </a:lvl1pPr>
          </a:lstStyle>
          <a:p>
            <a:endParaRPr/>
          </a:p>
        </p:txBody>
      </p:sp>
      <p:sp>
        <p:nvSpPr>
          <p:cNvPr id="76" name="Google Shape;76;p10"/>
          <p:cNvSpPr/>
          <p:nvPr/>
        </p:nvSpPr>
        <p:spPr>
          <a:xfrm rot="-10384054">
            <a:off x="-745976" y="-679417"/>
            <a:ext cx="11271098" cy="5208382"/>
          </a:xfrm>
          <a:custGeom>
            <a:avLst/>
            <a:gdLst/>
            <a:ahLst/>
            <a:cxnLst/>
            <a:rect l="l" t="t" r="r" b="b"/>
            <a:pathLst>
              <a:path w="450839" h="208333" extrusionOk="0">
                <a:moveTo>
                  <a:pt x="51319" y="176656"/>
                </a:moveTo>
                <a:cubicBezTo>
                  <a:pt x="81645" y="146951"/>
                  <a:pt x="157675" y="51914"/>
                  <a:pt x="209492" y="23641"/>
                </a:cubicBezTo>
                <a:cubicBezTo>
                  <a:pt x="261309" y="-4631"/>
                  <a:pt x="325639" y="-3868"/>
                  <a:pt x="362221" y="7021"/>
                </a:cubicBezTo>
                <a:cubicBezTo>
                  <a:pt x="398804" y="17910"/>
                  <a:pt x="420343" y="57214"/>
                  <a:pt x="428987" y="88973"/>
                </a:cubicBezTo>
                <a:cubicBezTo>
                  <a:pt x="437631" y="120732"/>
                  <a:pt x="480995" y="178758"/>
                  <a:pt x="414086" y="197574"/>
                </a:cubicBezTo>
                <a:cubicBezTo>
                  <a:pt x="347178" y="216391"/>
                  <a:pt x="87997" y="205358"/>
                  <a:pt x="27536" y="201872"/>
                </a:cubicBezTo>
                <a:cubicBezTo>
                  <a:pt x="-32925" y="198386"/>
                  <a:pt x="20993" y="206361"/>
                  <a:pt x="51319" y="176656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77" name="Google Shape;77;p10"/>
          <p:cNvSpPr/>
          <p:nvPr/>
        </p:nvSpPr>
        <p:spPr>
          <a:xfrm>
            <a:off x="6476399" y="772212"/>
            <a:ext cx="997012" cy="202041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0"/>
          <p:cNvSpPr/>
          <p:nvPr/>
        </p:nvSpPr>
        <p:spPr>
          <a:xfrm>
            <a:off x="6960275" y="285850"/>
            <a:ext cx="1488573" cy="289832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745708" y="189831"/>
            <a:ext cx="11270975" cy="5208325"/>
          </a:xfrm>
          <a:custGeom>
            <a:avLst/>
            <a:gdLst/>
            <a:ahLst/>
            <a:cxnLst/>
            <a:rect l="l" t="t" r="r" b="b"/>
            <a:pathLst>
              <a:path w="450839" h="208333" extrusionOk="0">
                <a:moveTo>
                  <a:pt x="51319" y="176656"/>
                </a:moveTo>
                <a:cubicBezTo>
                  <a:pt x="81645" y="146951"/>
                  <a:pt x="157675" y="51914"/>
                  <a:pt x="209492" y="23641"/>
                </a:cubicBezTo>
                <a:cubicBezTo>
                  <a:pt x="261309" y="-4631"/>
                  <a:pt x="325639" y="-3868"/>
                  <a:pt x="362221" y="7021"/>
                </a:cubicBezTo>
                <a:cubicBezTo>
                  <a:pt x="398804" y="17910"/>
                  <a:pt x="420343" y="57214"/>
                  <a:pt x="428987" y="88973"/>
                </a:cubicBezTo>
                <a:cubicBezTo>
                  <a:pt x="437631" y="120732"/>
                  <a:pt x="480995" y="178758"/>
                  <a:pt x="414086" y="197574"/>
                </a:cubicBezTo>
                <a:cubicBezTo>
                  <a:pt x="347178" y="216391"/>
                  <a:pt x="87997" y="205358"/>
                  <a:pt x="27536" y="201872"/>
                </a:cubicBezTo>
                <a:cubicBezTo>
                  <a:pt x="-32925" y="198386"/>
                  <a:pt x="20993" y="206361"/>
                  <a:pt x="51319" y="176656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81" name="Google Shape;81;p11"/>
          <p:cNvSpPr txBox="1">
            <a:spLocks noGrp="1"/>
          </p:cNvSpPr>
          <p:nvPr>
            <p:ph type="title" hasCustomPrompt="1"/>
          </p:nvPr>
        </p:nvSpPr>
        <p:spPr>
          <a:xfrm>
            <a:off x="1769425" y="1432675"/>
            <a:ext cx="5605200" cy="18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>
            <a:off x="2177750" y="3381400"/>
            <a:ext cx="47886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/>
          <p:nvPr/>
        </p:nvSpPr>
        <p:spPr>
          <a:xfrm>
            <a:off x="4296407" y="327051"/>
            <a:ext cx="725295" cy="739533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841450" y="3255281"/>
            <a:ext cx="7461000" cy="142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841450" y="1436375"/>
            <a:ext cx="7461000" cy="142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03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4890763" y="1902475"/>
            <a:ext cx="2990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"/>
          </p:nvPr>
        </p:nvSpPr>
        <p:spPr>
          <a:xfrm>
            <a:off x="5142963" y="22364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3"/>
          </p:nvPr>
        </p:nvSpPr>
        <p:spPr>
          <a:xfrm>
            <a:off x="1262813" y="1902475"/>
            <a:ext cx="2990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4"/>
          </p:nvPr>
        </p:nvSpPr>
        <p:spPr>
          <a:xfrm>
            <a:off x="1514963" y="22364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>
            <a:off x="4890763" y="3759700"/>
            <a:ext cx="2990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6"/>
          </p:nvPr>
        </p:nvSpPr>
        <p:spPr>
          <a:xfrm>
            <a:off x="5142963" y="40936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7"/>
          </p:nvPr>
        </p:nvSpPr>
        <p:spPr>
          <a:xfrm>
            <a:off x="1262813" y="3759700"/>
            <a:ext cx="2990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8"/>
          </p:nvPr>
        </p:nvSpPr>
        <p:spPr>
          <a:xfrm>
            <a:off x="1514963" y="40936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9" hasCustomPrompt="1"/>
          </p:nvPr>
        </p:nvSpPr>
        <p:spPr>
          <a:xfrm>
            <a:off x="2238413" y="140785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3" hasCustomPrompt="1"/>
          </p:nvPr>
        </p:nvSpPr>
        <p:spPr>
          <a:xfrm>
            <a:off x="5866413" y="140785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4" hasCustomPrompt="1"/>
          </p:nvPr>
        </p:nvSpPr>
        <p:spPr>
          <a:xfrm>
            <a:off x="2238413" y="326320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5" hasCustomPrompt="1"/>
          </p:nvPr>
        </p:nvSpPr>
        <p:spPr>
          <a:xfrm>
            <a:off x="5866413" y="326320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6" r:id="rId11"/>
    <p:sldLayoutId id="2147483667" r:id="rId12"/>
    <p:sldLayoutId id="2147483672" r:id="rId13"/>
    <p:sldLayoutId id="2147483673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340">
          <p15:clr>
            <a:srgbClr val="EA4335"/>
          </p15:clr>
        </p15:guide>
        <p15:guide id="3" pos="542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11" Type="http://schemas.openxmlformats.org/officeDocument/2006/relationships/image" Target="../media/image21.jpe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ssault-aviation.com/fr/defense/soutien-militaire/avions-soutenus/mirage-2000/" TargetMode="External"/><Relationship Id="rId7" Type="http://schemas.openxmlformats.org/officeDocument/2006/relationships/hyperlink" Target="https://maquettes-missiles.blogspot.com/2015/08/lhistoire-du-marcel-dassault-mirage-2000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dassault-aviation.com/fr/wp-content/extra/finance/2020/ra-digital/actionnariat-et-organigramme-simplifie-du-groupe/" TargetMode="External"/><Relationship Id="rId5" Type="http://schemas.openxmlformats.org/officeDocument/2006/relationships/hyperlink" Target="https://defense-zone.com/blogs/news/le-mirage-2000-de-dassault-aviation" TargetMode="External"/><Relationship Id="rId4" Type="http://schemas.openxmlformats.org/officeDocument/2006/relationships/hyperlink" Target="https://fr.wikipedia.org/wiki/Dassault_Aviation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ctrTitle"/>
          </p:nvPr>
        </p:nvSpPr>
        <p:spPr>
          <a:xfrm>
            <a:off x="960250" y="1545450"/>
            <a:ext cx="698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Mirage 2000</a:t>
            </a:r>
            <a:endParaRPr/>
          </a:p>
        </p:txBody>
      </p:sp>
      <p:sp>
        <p:nvSpPr>
          <p:cNvPr id="329" name="Google Shape;329;p32"/>
          <p:cNvSpPr txBox="1">
            <a:spLocks noGrp="1"/>
          </p:cNvSpPr>
          <p:nvPr>
            <p:ph type="subTitle" idx="1"/>
          </p:nvPr>
        </p:nvSpPr>
        <p:spPr>
          <a:xfrm>
            <a:off x="1271675" y="4214425"/>
            <a:ext cx="6357850" cy="4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Mathilde GARDE, Sarah FARGES, Paul ESCALIER, Victor GELINEAU, Maha EL ALLEM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Le Mirage 2000N prend sa retraite, après 30 ans passés au service de la  dissuasion nucléaire - Zone Militaire">
            <a:extLst>
              <a:ext uri="{FF2B5EF4-FFF2-40B4-BE49-F238E27FC236}">
                <a16:creationId xmlns:a16="http://schemas.microsoft.com/office/drawing/2014/main" id="{81F8F45F-C83B-8050-C9F2-1BD1C4EF2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49" y="879899"/>
            <a:ext cx="2436637" cy="157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 descr="Les adieux du Mirage 2000N - Actus Passion">
            <a:extLst>
              <a:ext uri="{FF2B5EF4-FFF2-40B4-BE49-F238E27FC236}">
                <a16:creationId xmlns:a16="http://schemas.microsoft.com/office/drawing/2014/main" id="{6F497EDB-B4E1-C17A-4D40-5E93EB20C1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47" y="2691075"/>
            <a:ext cx="2361442" cy="157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 descr="L'Armée de l'Air et de l'Espace perçoit son premier Mirage 2000D rénové">
            <a:extLst>
              <a:ext uri="{FF2B5EF4-FFF2-40B4-BE49-F238E27FC236}">
                <a16:creationId xmlns:a16="http://schemas.microsoft.com/office/drawing/2014/main" id="{4E294C01-4B7F-388F-FDF7-44CF7D37AE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988" y="872326"/>
            <a:ext cx="1956023" cy="157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 descr="Lancement de la rénovation des Mirage 2000D">
            <a:extLst>
              <a:ext uri="{FF2B5EF4-FFF2-40B4-BE49-F238E27FC236}">
                <a16:creationId xmlns:a16="http://schemas.microsoft.com/office/drawing/2014/main" id="{A6E34000-6B7B-07E3-4887-4B332646B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938" y="2691075"/>
            <a:ext cx="2621325" cy="157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 descr="Dassault Mirage 2000">
            <a:extLst>
              <a:ext uri="{FF2B5EF4-FFF2-40B4-BE49-F238E27FC236}">
                <a16:creationId xmlns:a16="http://schemas.microsoft.com/office/drawing/2014/main" id="{C318305C-F407-6F4C-B045-803282439A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135" y="1737269"/>
            <a:ext cx="2621325" cy="166896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4005353-BC54-7C8F-7555-8231374DA762}"/>
              </a:ext>
            </a:extLst>
          </p:cNvPr>
          <p:cNvSpPr/>
          <p:nvPr/>
        </p:nvSpPr>
        <p:spPr>
          <a:xfrm>
            <a:off x="365760" y="214685"/>
            <a:ext cx="2703443" cy="4731026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r>
              <a:rPr lang="fr-FR">
                <a:solidFill>
                  <a:schemeClr val="accent3"/>
                </a:solidFill>
              </a:rPr>
              <a:t>Mirage 2000N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794F4B8-113C-BECF-4BEC-E1D310135948}"/>
              </a:ext>
            </a:extLst>
          </p:cNvPr>
          <p:cNvSpPr/>
          <p:nvPr/>
        </p:nvSpPr>
        <p:spPr>
          <a:xfrm>
            <a:off x="3234878" y="206236"/>
            <a:ext cx="2703443" cy="4731026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r>
              <a:rPr lang="fr-FR">
                <a:solidFill>
                  <a:schemeClr val="accent3"/>
                </a:solidFill>
              </a:rPr>
              <a:t>Mirage 2000D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5E7A4A7-F676-8372-6358-3C900EBC1F33}"/>
              </a:ext>
            </a:extLst>
          </p:cNvPr>
          <p:cNvSpPr/>
          <p:nvPr/>
        </p:nvSpPr>
        <p:spPr>
          <a:xfrm>
            <a:off x="6154704" y="1458943"/>
            <a:ext cx="2855072" cy="2290936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r>
              <a:rPr lang="fr-FR">
                <a:solidFill>
                  <a:schemeClr val="accent3"/>
                </a:solidFill>
              </a:rPr>
              <a:t>Mirage 2000E</a:t>
            </a:r>
          </a:p>
        </p:txBody>
      </p:sp>
    </p:spTree>
    <p:extLst>
      <p:ext uri="{BB962C8B-B14F-4D97-AF65-F5344CB8AC3E}">
        <p14:creationId xmlns:p14="http://schemas.microsoft.com/office/powerpoint/2010/main" val="64543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6"/>
          <p:cNvSpPr txBox="1">
            <a:spLocks noGrp="1"/>
          </p:cNvSpPr>
          <p:nvPr>
            <p:ph type="subTitle" idx="1"/>
          </p:nvPr>
        </p:nvSpPr>
        <p:spPr>
          <a:xfrm flipH="1">
            <a:off x="882700" y="2594713"/>
            <a:ext cx="27609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</a:t>
            </a:r>
            <a:r>
              <a:rPr lang="en"/>
              <a:t>echniques et armements</a:t>
            </a:r>
            <a:endParaRPr/>
          </a:p>
        </p:txBody>
      </p:sp>
      <p:sp>
        <p:nvSpPr>
          <p:cNvPr id="491" name="Google Shape;491;p46"/>
          <p:cNvSpPr txBox="1">
            <a:spLocks noGrp="1"/>
          </p:cNvSpPr>
          <p:nvPr>
            <p:ph type="title"/>
          </p:nvPr>
        </p:nvSpPr>
        <p:spPr>
          <a:xfrm flipH="1">
            <a:off x="730300" y="1965766"/>
            <a:ext cx="3497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Caractéristiques</a:t>
            </a:r>
            <a:endParaRPr/>
          </a:p>
        </p:txBody>
      </p:sp>
      <p:grpSp>
        <p:nvGrpSpPr>
          <p:cNvPr id="492" name="Google Shape;492;p46"/>
          <p:cNvGrpSpPr/>
          <p:nvPr/>
        </p:nvGrpSpPr>
        <p:grpSpPr>
          <a:xfrm>
            <a:off x="5606412" y="1185226"/>
            <a:ext cx="1630485" cy="2772600"/>
            <a:chOff x="2265675" y="238125"/>
            <a:chExt cx="3057350" cy="5198950"/>
          </a:xfrm>
        </p:grpSpPr>
        <p:sp>
          <p:nvSpPr>
            <p:cNvPr id="493" name="Google Shape;493;p46"/>
            <p:cNvSpPr/>
            <p:nvPr/>
          </p:nvSpPr>
          <p:spPr>
            <a:xfrm>
              <a:off x="2265675" y="238125"/>
              <a:ext cx="3057350" cy="5198950"/>
            </a:xfrm>
            <a:custGeom>
              <a:avLst/>
              <a:gdLst/>
              <a:ahLst/>
              <a:cxnLst/>
              <a:rect l="l" t="t" r="r" b="b"/>
              <a:pathLst>
                <a:path w="122294" h="207958" extrusionOk="0">
                  <a:moveTo>
                    <a:pt x="9670" y="0"/>
                  </a:moveTo>
                  <a:cubicBezTo>
                    <a:pt x="4323" y="0"/>
                    <a:pt x="0" y="4323"/>
                    <a:pt x="0" y="9670"/>
                  </a:cubicBezTo>
                  <a:lnTo>
                    <a:pt x="0" y="198288"/>
                  </a:lnTo>
                  <a:cubicBezTo>
                    <a:pt x="0" y="203634"/>
                    <a:pt x="4323" y="207957"/>
                    <a:pt x="9670" y="207957"/>
                  </a:cubicBezTo>
                  <a:lnTo>
                    <a:pt x="112624" y="207957"/>
                  </a:lnTo>
                  <a:cubicBezTo>
                    <a:pt x="117971" y="207957"/>
                    <a:pt x="122294" y="203634"/>
                    <a:pt x="122294" y="198288"/>
                  </a:cubicBezTo>
                  <a:lnTo>
                    <a:pt x="122294" y="9670"/>
                  </a:lnTo>
                  <a:cubicBezTo>
                    <a:pt x="122294" y="4323"/>
                    <a:pt x="117971" y="0"/>
                    <a:pt x="112624" y="0"/>
                  </a:cubicBezTo>
                  <a:close/>
                </a:path>
              </a:pathLst>
            </a:custGeom>
            <a:solidFill>
              <a:srgbClr val="B1BF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6"/>
            <p:cNvSpPr/>
            <p:nvPr/>
          </p:nvSpPr>
          <p:spPr>
            <a:xfrm>
              <a:off x="2265675" y="684625"/>
              <a:ext cx="3057350" cy="4510700"/>
            </a:xfrm>
            <a:custGeom>
              <a:avLst/>
              <a:gdLst/>
              <a:ahLst/>
              <a:cxnLst/>
              <a:rect l="l" t="t" r="r" b="b"/>
              <a:pathLst>
                <a:path w="122294" h="180428" extrusionOk="0">
                  <a:moveTo>
                    <a:pt x="0" y="1"/>
                  </a:moveTo>
                  <a:lnTo>
                    <a:pt x="0" y="180428"/>
                  </a:lnTo>
                  <a:lnTo>
                    <a:pt x="122294" y="180428"/>
                  </a:lnTo>
                  <a:lnTo>
                    <a:pt x="1222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6"/>
            <p:cNvSpPr/>
            <p:nvPr/>
          </p:nvSpPr>
          <p:spPr>
            <a:xfrm>
              <a:off x="4156950" y="417300"/>
              <a:ext cx="128000" cy="128000"/>
            </a:xfrm>
            <a:custGeom>
              <a:avLst/>
              <a:gdLst/>
              <a:ahLst/>
              <a:cxnLst/>
              <a:rect l="l" t="t" r="r" b="b"/>
              <a:pathLst>
                <a:path w="5120" h="5120" extrusionOk="0">
                  <a:moveTo>
                    <a:pt x="2617" y="0"/>
                  </a:moveTo>
                  <a:cubicBezTo>
                    <a:pt x="1138" y="0"/>
                    <a:pt x="0" y="1138"/>
                    <a:pt x="0" y="2503"/>
                  </a:cubicBezTo>
                  <a:cubicBezTo>
                    <a:pt x="0" y="3982"/>
                    <a:pt x="1138" y="5119"/>
                    <a:pt x="2617" y="5119"/>
                  </a:cubicBezTo>
                  <a:cubicBezTo>
                    <a:pt x="3982" y="5119"/>
                    <a:pt x="5120" y="3982"/>
                    <a:pt x="5120" y="2503"/>
                  </a:cubicBezTo>
                  <a:cubicBezTo>
                    <a:pt x="5120" y="1138"/>
                    <a:pt x="3982" y="0"/>
                    <a:pt x="2617" y="0"/>
                  </a:cubicBezTo>
                  <a:close/>
                </a:path>
              </a:pathLst>
            </a:custGeom>
            <a:solidFill>
              <a:srgbClr val="7B8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6"/>
            <p:cNvSpPr/>
            <p:nvPr/>
          </p:nvSpPr>
          <p:spPr>
            <a:xfrm>
              <a:off x="3303725" y="417300"/>
              <a:ext cx="753700" cy="128000"/>
            </a:xfrm>
            <a:custGeom>
              <a:avLst/>
              <a:gdLst/>
              <a:ahLst/>
              <a:cxnLst/>
              <a:rect l="l" t="t" r="r" b="b"/>
              <a:pathLst>
                <a:path w="30148" h="5120" extrusionOk="0">
                  <a:moveTo>
                    <a:pt x="2617" y="0"/>
                  </a:moveTo>
                  <a:cubicBezTo>
                    <a:pt x="1139" y="0"/>
                    <a:pt x="1" y="1138"/>
                    <a:pt x="1" y="2503"/>
                  </a:cubicBezTo>
                  <a:cubicBezTo>
                    <a:pt x="1" y="3982"/>
                    <a:pt x="1139" y="5119"/>
                    <a:pt x="2617" y="5119"/>
                  </a:cubicBezTo>
                  <a:lnTo>
                    <a:pt x="27645" y="5119"/>
                  </a:lnTo>
                  <a:cubicBezTo>
                    <a:pt x="29010" y="5119"/>
                    <a:pt x="30148" y="3982"/>
                    <a:pt x="30148" y="2503"/>
                  </a:cubicBezTo>
                  <a:cubicBezTo>
                    <a:pt x="30148" y="1138"/>
                    <a:pt x="29010" y="0"/>
                    <a:pt x="27645" y="0"/>
                  </a:cubicBezTo>
                  <a:close/>
                </a:path>
              </a:pathLst>
            </a:custGeom>
            <a:solidFill>
              <a:srgbClr val="7B8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7" name="Google Shape;497;p46"/>
          <p:cNvPicPr preferRelativeResize="0"/>
          <p:nvPr/>
        </p:nvPicPr>
        <p:blipFill rotWithShape="1">
          <a:blip r:embed="rId3">
            <a:alphaModFix/>
          </a:blip>
          <a:srcRect l="7438" t="9864" r="7447" b="9872"/>
          <a:stretch/>
        </p:blipFill>
        <p:spPr>
          <a:xfrm>
            <a:off x="5606413" y="1423415"/>
            <a:ext cx="1630200" cy="2409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6919;p79">
            <a:extLst>
              <a:ext uri="{FF2B5EF4-FFF2-40B4-BE49-F238E27FC236}">
                <a16:creationId xmlns:a16="http://schemas.microsoft.com/office/drawing/2014/main" id="{864F98E4-B459-8057-6F7F-10CF3ADB4C7C}"/>
              </a:ext>
            </a:extLst>
          </p:cNvPr>
          <p:cNvGrpSpPr/>
          <p:nvPr/>
        </p:nvGrpSpPr>
        <p:grpSpPr>
          <a:xfrm>
            <a:off x="8233722" y="4211983"/>
            <a:ext cx="778659" cy="796435"/>
            <a:chOff x="-31455100" y="3909350"/>
            <a:chExt cx="294600" cy="293800"/>
          </a:xfrm>
          <a:solidFill>
            <a:schemeClr val="bg2"/>
          </a:solidFill>
        </p:grpSpPr>
        <p:sp>
          <p:nvSpPr>
            <p:cNvPr id="3" name="Google Shape;6920;p79">
              <a:extLst>
                <a:ext uri="{FF2B5EF4-FFF2-40B4-BE49-F238E27FC236}">
                  <a16:creationId xmlns:a16="http://schemas.microsoft.com/office/drawing/2014/main" id="{FA73EEC3-8BD7-D4AB-237D-4E194E82B968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921;p79">
              <a:extLst>
                <a:ext uri="{FF2B5EF4-FFF2-40B4-BE49-F238E27FC236}">
                  <a16:creationId xmlns:a16="http://schemas.microsoft.com/office/drawing/2014/main" id="{5A3E332B-35F5-F242-735E-2FCDBAFFCEAB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755652-058F-E646-72E6-4C4B30E6B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Caractéristiques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FF7B704A-32C4-9D7E-C1A1-89F38604B4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4" r="2241"/>
          <a:stretch/>
        </p:blipFill>
        <p:spPr bwMode="auto">
          <a:xfrm>
            <a:off x="719105" y="1290912"/>
            <a:ext cx="3852895" cy="38041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E6CBA29-BE36-3CE7-AE67-103EE897A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41"/>
          <a:stretch/>
        </p:blipFill>
        <p:spPr bwMode="auto">
          <a:xfrm>
            <a:off x="4770783" y="1290912"/>
            <a:ext cx="3654112" cy="37216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A2E15AD-8A9A-6FB1-AD73-CB5ED6DB661E}"/>
              </a:ext>
            </a:extLst>
          </p:cNvPr>
          <p:cNvSpPr/>
          <p:nvPr/>
        </p:nvSpPr>
        <p:spPr>
          <a:xfrm>
            <a:off x="596348" y="1216550"/>
            <a:ext cx="8134184" cy="3878496"/>
          </a:xfrm>
          <a:prstGeom prst="round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2260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DEFA02-201A-AE4A-97D6-8D6345276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Armements et technologies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44D0090-B738-BAB0-1DB8-920DD4777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38109" y="1715925"/>
            <a:ext cx="3705891" cy="3546000"/>
          </a:xfrm>
        </p:spPr>
        <p:txBody>
          <a:bodyPr/>
          <a:lstStyle/>
          <a:p>
            <a:endParaRPr lang="fr-FR"/>
          </a:p>
          <a:p>
            <a:pPr marL="114300" indent="0">
              <a:buNone/>
            </a:pPr>
            <a:r>
              <a:rPr lang="fr-FR"/>
              <a:t>Armements:</a:t>
            </a:r>
          </a:p>
          <a:p>
            <a:r>
              <a:rPr lang="fr-FR"/>
              <a:t>9 points d’emport externes + 2 canons DEFA 554 de 30 mm (125 coups chacun)</a:t>
            </a:r>
          </a:p>
          <a:p>
            <a:r>
              <a:rPr lang="fr-FR"/>
              <a:t>Capacité de transport: 6 300 kg de missiles </a:t>
            </a:r>
          </a:p>
          <a:p>
            <a:pPr marL="114300" indent="0">
              <a:buNone/>
            </a:pPr>
            <a:r>
              <a:rPr lang="fr-FR"/>
              <a:t>-&gt; air-air et air-surface</a:t>
            </a:r>
          </a:p>
          <a:p>
            <a:pPr marL="114300" indent="0">
              <a:buNone/>
            </a:pPr>
            <a:endParaRPr lang="fr-FR"/>
          </a:p>
          <a:p>
            <a:pPr marL="114300" indent="0">
              <a:buNone/>
            </a:pPr>
            <a:r>
              <a:rPr lang="fr-FR"/>
              <a:t>Technologies: 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71E8"/>
              </a:buClr>
              <a:buSzPts val="1800"/>
              <a:buFont typeface="Montserrat"/>
              <a:buChar char="●"/>
              <a:tabLst/>
              <a:defRPr/>
            </a:pP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5C71E8"/>
                </a:solidFill>
                <a:effectLst/>
                <a:uLnTx/>
                <a:uFillTx/>
                <a:latin typeface="Montserrat"/>
                <a:sym typeface="Montserrat"/>
              </a:rPr>
              <a:t>Commande de vol électriques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71E8"/>
              </a:buClr>
              <a:buSzPts val="1800"/>
              <a:buFont typeface="Montserrat"/>
              <a:buChar char="●"/>
              <a:tabLst/>
              <a:defRPr/>
            </a:pPr>
            <a:r>
              <a:rPr lang="fr-FR">
                <a:solidFill>
                  <a:srgbClr val="5C71E8"/>
                </a:solidFill>
              </a:rPr>
              <a:t>Centrale de navigation à inertie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71E8"/>
              </a:buClr>
              <a:buSzPts val="1800"/>
              <a:buFont typeface="Montserrat"/>
              <a:buChar char="●"/>
              <a:tabLst/>
              <a:defRPr/>
            </a:pP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5C71E8"/>
                </a:solidFill>
                <a:effectLst/>
                <a:uLnTx/>
                <a:uFillTx/>
                <a:latin typeface="Montserrat"/>
                <a:sym typeface="Montserrat"/>
              </a:rPr>
              <a:t>Pilote automatique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71E8"/>
              </a:buClr>
              <a:buSzPts val="1800"/>
              <a:buFont typeface="Montserrat"/>
              <a:buChar char="●"/>
              <a:tabLst/>
              <a:defRPr/>
            </a:pPr>
            <a:r>
              <a:rPr lang="fr-FR">
                <a:solidFill>
                  <a:srgbClr val="5C71E8"/>
                </a:solidFill>
              </a:rPr>
              <a:t>Radar (RDM ou RDI) 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71E8"/>
              </a:buClr>
              <a:buSzPts val="1800"/>
              <a:buFont typeface="Montserrat"/>
              <a:buChar char="●"/>
              <a:tabLst/>
              <a:defRPr/>
            </a:pP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5C71E8"/>
                </a:solidFill>
                <a:effectLst/>
                <a:uLnTx/>
                <a:uFillTx/>
                <a:latin typeface="Montserrat"/>
                <a:sym typeface="Montserrat"/>
              </a:rPr>
              <a:t>Capacité Look Down/Shoot Down -&gt; peut détecter et guider une arme vers une cible aérienne</a:t>
            </a:r>
          </a:p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71E8"/>
              </a:buClr>
              <a:buSzPts val="1800"/>
              <a:buNone/>
              <a:tabLst/>
              <a:defRPr/>
            </a:pPr>
            <a:endParaRPr lang="fr-FR">
              <a:solidFill>
                <a:srgbClr val="5C71E8"/>
              </a:solidFill>
            </a:endParaRPr>
          </a:p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71E8"/>
              </a:buClr>
              <a:buSzPts val="1800"/>
              <a:buNone/>
              <a:tabLst/>
              <a:defRPr/>
            </a:pPr>
            <a:r>
              <a:rPr lang="fr-FR">
                <a:solidFill>
                  <a:srgbClr val="5C71E8"/>
                </a:solidFill>
              </a:rPr>
              <a:t>Prix du Mirage: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71E8"/>
              </a:buClr>
              <a:buSzPts val="1800"/>
              <a:buFont typeface="Montserrat"/>
              <a:buChar char="●"/>
              <a:tabLst/>
              <a:defRPr/>
            </a:pP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5C71E8"/>
                </a:solidFill>
                <a:effectLst/>
                <a:uLnTx/>
                <a:uFillTx/>
                <a:latin typeface="Montserrat"/>
                <a:sym typeface="Montserrat"/>
              </a:rPr>
              <a:t>26,6 M (unitaire)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71E8"/>
              </a:buClr>
              <a:buSzPts val="1800"/>
              <a:buFont typeface="Montserrat"/>
              <a:buChar char="●"/>
              <a:tabLst/>
              <a:defRPr/>
            </a:pPr>
            <a:r>
              <a:rPr lang="fr-FR">
                <a:solidFill>
                  <a:srgbClr val="5C71E8"/>
                </a:solidFill>
              </a:rPr>
              <a:t>9 000 euros /h de vol</a:t>
            </a:r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srgbClr val="5C71E8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114300" indent="0">
              <a:buNone/>
            </a:pPr>
            <a:endParaRPr lang="fr-FR"/>
          </a:p>
          <a:p>
            <a:pPr marL="114300" indent="0">
              <a:buNone/>
            </a:pPr>
            <a:endParaRPr lang="fr-FR"/>
          </a:p>
        </p:txBody>
      </p:sp>
      <p:pic>
        <p:nvPicPr>
          <p:cNvPr id="4" name="Image 3" descr="avion de chasse, Mirage 2000, armée de l'air et de l'espace, moteur">
            <a:extLst>
              <a:ext uri="{FF2B5EF4-FFF2-40B4-BE49-F238E27FC236}">
                <a16:creationId xmlns:a16="http://schemas.microsoft.com/office/drawing/2014/main" id="{B7120D6E-43E4-4BB0-AE45-35BD92904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1715925"/>
            <a:ext cx="4898109" cy="27546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134F44B-FDF9-F096-6F06-DAEF804D6C7B}"/>
              </a:ext>
            </a:extLst>
          </p:cNvPr>
          <p:cNvSpPr txBox="1"/>
          <p:nvPr/>
        </p:nvSpPr>
        <p:spPr>
          <a:xfrm>
            <a:off x="457200" y="4567670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i="1">
                <a:solidFill>
                  <a:schemeClr val="accent1"/>
                </a:solidFill>
                <a:effectLst/>
                <a:latin typeface="Montserrat Light" panose="000004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moteur Snecma M53-P2</a:t>
            </a:r>
            <a:endParaRPr lang="fr-FR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961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A0A7FF9B-94C7-006D-8E9E-D0438571DE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2285358"/>
              </p:ext>
            </p:extLst>
          </p:nvPr>
        </p:nvGraphicFramePr>
        <p:xfrm>
          <a:off x="1253836" y="363393"/>
          <a:ext cx="6636327" cy="4416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 descr="Une image contenant chocolat, plusieurs, vitesse&#10;&#10;Description générée automatiquement">
            <a:extLst>
              <a:ext uri="{FF2B5EF4-FFF2-40B4-BE49-F238E27FC236}">
                <a16:creationId xmlns:a16="http://schemas.microsoft.com/office/drawing/2014/main" id="{B757C135-2673-0BBB-2991-C47BDB427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31" y="819387"/>
            <a:ext cx="1133205" cy="683831"/>
          </a:xfrm>
          <a:prstGeom prst="rect">
            <a:avLst/>
          </a:prstGeom>
        </p:spPr>
      </p:pic>
      <p:pic>
        <p:nvPicPr>
          <p:cNvPr id="7" name="Image 6" descr="Une image contenant montagne, rocher&#10;&#10;Description générée automatiquement">
            <a:extLst>
              <a:ext uri="{FF2B5EF4-FFF2-40B4-BE49-F238E27FC236}">
                <a16:creationId xmlns:a16="http://schemas.microsoft.com/office/drawing/2014/main" id="{4BC14597-18A8-61B3-8C0E-F1BDCD973E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8604" y="-206086"/>
            <a:ext cx="1567295" cy="1567295"/>
          </a:xfrm>
          <a:prstGeom prst="rect">
            <a:avLst/>
          </a:prstGeom>
        </p:spPr>
      </p:pic>
      <p:pic>
        <p:nvPicPr>
          <p:cNvPr id="1026" name="Picture 2" descr="Tissu ( fibre) carbone serge 2/2 en 245gr 3k HR En 125 Cm vendu au rouleau  - Boutique Materiaux Composites">
            <a:extLst>
              <a:ext uri="{FF2B5EF4-FFF2-40B4-BE49-F238E27FC236}">
                <a16:creationId xmlns:a16="http://schemas.microsoft.com/office/drawing/2014/main" id="{3E927A0E-DF31-A183-E1E6-35FBF2C51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239" y="1503217"/>
            <a:ext cx="1015074" cy="8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C397227-4527-A48B-B230-EA967AF6CC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687" y="2090782"/>
            <a:ext cx="1064861" cy="961934"/>
          </a:xfrm>
          <a:prstGeom prst="rect">
            <a:avLst/>
          </a:prstGeom>
        </p:spPr>
      </p:pic>
      <p:pic>
        <p:nvPicPr>
          <p:cNvPr id="1028" name="Picture 4" descr="Définition | Kevlar - fibre para-aramide | Futura Sciences">
            <a:extLst>
              <a:ext uri="{FF2B5EF4-FFF2-40B4-BE49-F238E27FC236}">
                <a16:creationId xmlns:a16="http://schemas.microsoft.com/office/drawing/2014/main" id="{3D0CB3DB-88AD-C3BB-FABA-FDFCCC2BF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238" y="2698467"/>
            <a:ext cx="1015075" cy="70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urnisseur titane aéronautique, inox et composites pour aéronautique,  espace">
            <a:extLst>
              <a:ext uri="{FF2B5EF4-FFF2-40B4-BE49-F238E27FC236}">
                <a16:creationId xmlns:a16="http://schemas.microsoft.com/office/drawing/2014/main" id="{F575A77A-4CD3-0277-0CD0-4CD8BB6E1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691" y="3640280"/>
            <a:ext cx="1092965" cy="77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Étanchéité, amortissement, transport : le caoutchouc synthétique fête ses  100 ans ! | CultureSciences-Chimie">
            <a:extLst>
              <a:ext uri="{FF2B5EF4-FFF2-40B4-BE49-F238E27FC236}">
                <a16:creationId xmlns:a16="http://schemas.microsoft.com/office/drawing/2014/main" id="{90B1B81A-0972-F5BB-E5DC-580637BB1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237" y="4027099"/>
            <a:ext cx="1015076" cy="53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700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6"/>
          <p:cNvSpPr/>
          <p:nvPr/>
        </p:nvSpPr>
        <p:spPr>
          <a:xfrm>
            <a:off x="-752246" y="-1581944"/>
            <a:ext cx="11066900" cy="3570425"/>
          </a:xfrm>
          <a:custGeom>
            <a:avLst/>
            <a:gdLst/>
            <a:ahLst/>
            <a:cxnLst/>
            <a:rect l="l" t="t" r="r" b="b"/>
            <a:pathLst>
              <a:path w="442676" h="142817" extrusionOk="0">
                <a:moveTo>
                  <a:pt x="1896" y="65564"/>
                </a:moveTo>
                <a:cubicBezTo>
                  <a:pt x="-12201" y="89186"/>
                  <a:pt x="59935" y="134779"/>
                  <a:pt x="104004" y="141764"/>
                </a:cubicBezTo>
                <a:cubicBezTo>
                  <a:pt x="148073" y="148749"/>
                  <a:pt x="224654" y="111411"/>
                  <a:pt x="266310" y="107474"/>
                </a:cubicBezTo>
                <a:cubicBezTo>
                  <a:pt x="307966" y="103537"/>
                  <a:pt x="325492" y="125381"/>
                  <a:pt x="353940" y="118142"/>
                </a:cubicBezTo>
                <a:cubicBezTo>
                  <a:pt x="382388" y="110903"/>
                  <a:pt x="464557" y="83725"/>
                  <a:pt x="436998" y="64040"/>
                </a:cubicBezTo>
                <a:cubicBezTo>
                  <a:pt x="409439" y="44355"/>
                  <a:pt x="261103" y="-222"/>
                  <a:pt x="188586" y="32"/>
                </a:cubicBezTo>
                <a:cubicBezTo>
                  <a:pt x="116069" y="286"/>
                  <a:pt x="15993" y="41942"/>
                  <a:pt x="1896" y="65564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367" name="Google Shape;367;p36"/>
          <p:cNvSpPr txBox="1">
            <a:spLocks noGrp="1"/>
          </p:cNvSpPr>
          <p:nvPr>
            <p:ph type="title"/>
          </p:nvPr>
        </p:nvSpPr>
        <p:spPr>
          <a:xfrm>
            <a:off x="1788000" y="1635700"/>
            <a:ext cx="556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Dassault Aviation</a:t>
            </a:r>
            <a:endParaRPr sz="4400"/>
          </a:p>
        </p:txBody>
      </p:sp>
      <p:sp>
        <p:nvSpPr>
          <p:cNvPr id="368" name="Google Shape;368;p36"/>
          <p:cNvSpPr txBox="1">
            <a:spLocks noGrp="1"/>
          </p:cNvSpPr>
          <p:nvPr>
            <p:ph type="subTitle" idx="1"/>
          </p:nvPr>
        </p:nvSpPr>
        <p:spPr>
          <a:xfrm>
            <a:off x="2639250" y="2508513"/>
            <a:ext cx="38655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Présentation de l’entreprise et lien avec le mirage 2000</a:t>
            </a:r>
          </a:p>
        </p:txBody>
      </p:sp>
      <p:sp>
        <p:nvSpPr>
          <p:cNvPr id="369" name="Google Shape;369;p36"/>
          <p:cNvSpPr/>
          <p:nvPr/>
        </p:nvSpPr>
        <p:spPr>
          <a:xfrm rot="3242653">
            <a:off x="322078" y="1252047"/>
            <a:ext cx="435838" cy="444394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1" descr="Dassault Aviation, acteur majeur de l'aéronautique">
            <a:extLst>
              <a:ext uri="{FF2B5EF4-FFF2-40B4-BE49-F238E27FC236}">
                <a16:creationId xmlns:a16="http://schemas.microsoft.com/office/drawing/2014/main" id="{513D98E3-496F-9379-9072-9511D53F79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3" y="3220892"/>
            <a:ext cx="3732847" cy="1959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Dassault Aviation</a:t>
            </a:r>
            <a:endParaRPr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C8B6578-D499-8B0D-9A4F-B7D330FD7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706657"/>
            <a:ext cx="8064000" cy="35895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FR"/>
              <a:t>Entreprise </a:t>
            </a:r>
            <a:r>
              <a:rPr lang="fr-FR" b="1"/>
              <a:t>française</a:t>
            </a:r>
            <a:r>
              <a:rPr lang="fr-FR"/>
              <a:t>: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 b="1"/>
              <a:t>conception, fabrication </a:t>
            </a:r>
            <a:r>
              <a:rPr lang="fr-FR"/>
              <a:t>et </a:t>
            </a:r>
            <a:r>
              <a:rPr lang="fr-FR" b="1"/>
              <a:t>vente</a:t>
            </a:r>
            <a:r>
              <a:rPr lang="fr-FR"/>
              <a:t> d’avions et hélicoptères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/>
              <a:t>Systèmes armement et sécurité</a:t>
            </a: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C71E8"/>
              </a:buClr>
              <a:buSzPts val="1800"/>
              <a:buFont typeface="Montserrat"/>
              <a:buChar char="●"/>
              <a:tabLst/>
              <a:defRPr/>
            </a:pPr>
            <a:r>
              <a:rPr lang="fr-FR">
                <a:solidFill>
                  <a:srgbClr val="5C71E8"/>
                </a:solidFill>
              </a:rPr>
              <a:t>Fondée en </a:t>
            </a:r>
            <a:r>
              <a:rPr lang="fr-FR" b="1">
                <a:solidFill>
                  <a:srgbClr val="5C71E8"/>
                </a:solidFill>
              </a:rPr>
              <a:t>1929</a:t>
            </a:r>
            <a:r>
              <a:rPr lang="fr-FR">
                <a:solidFill>
                  <a:srgbClr val="5C71E8"/>
                </a:solidFill>
              </a:rPr>
              <a:t> par Marcel Dassault</a:t>
            </a: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C71E8"/>
              </a:buClr>
              <a:buSzPts val="1800"/>
              <a:buFont typeface="Montserrat"/>
              <a:buChar char="●"/>
              <a:tabLst/>
              <a:defRPr/>
            </a:pP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5C71E8"/>
                </a:solidFill>
                <a:effectLst/>
                <a:uLnTx/>
                <a:uFillTx/>
                <a:latin typeface="Montserrat"/>
                <a:sym typeface="Montserrat"/>
              </a:rPr>
              <a:t>Société anonyme</a:t>
            </a: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C71E8"/>
              </a:buClr>
              <a:buSzPts val="1800"/>
              <a:buFont typeface="Montserrat"/>
              <a:buChar char="●"/>
              <a:tabLst/>
              <a:defRPr/>
            </a:pPr>
            <a:r>
              <a:rPr lang="fr-FR">
                <a:solidFill>
                  <a:srgbClr val="5C71E8"/>
                </a:solidFill>
              </a:rPr>
              <a:t>Société mère: groupe Dassault</a:t>
            </a: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5C71E8"/>
                </a:solidFill>
                <a:effectLst/>
                <a:uLnTx/>
                <a:uFillTx/>
                <a:latin typeface="Montserrat"/>
                <a:sym typeface="Montserrat"/>
              </a:rPr>
              <a:t> </a:t>
            </a: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C71E8"/>
              </a:buClr>
              <a:buSzPts val="1800"/>
              <a:buFont typeface="Montserrat"/>
              <a:buChar char="●"/>
              <a:tabLst/>
              <a:defRPr/>
            </a:pPr>
            <a:r>
              <a:rPr lang="fr-FR">
                <a:solidFill>
                  <a:srgbClr val="5C71E8"/>
                </a:solidFill>
              </a:rPr>
              <a:t>Connue pour gamme </a:t>
            </a:r>
            <a:r>
              <a:rPr lang="fr-FR" b="1">
                <a:solidFill>
                  <a:srgbClr val="5C71E8"/>
                </a:solidFill>
              </a:rPr>
              <a:t>avions d’affaires </a:t>
            </a:r>
            <a:r>
              <a:rPr lang="fr-FR">
                <a:solidFill>
                  <a:srgbClr val="5C71E8"/>
                </a:solidFill>
              </a:rPr>
              <a:t>-&gt; Falcon</a:t>
            </a: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C71E8"/>
              </a:buClr>
              <a:buSzPts val="1800"/>
              <a:buFont typeface="Montserrat"/>
              <a:buChar char="●"/>
              <a:tabLst/>
              <a:defRPr/>
            </a:pP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5C71E8"/>
                </a:solidFill>
                <a:effectLst/>
                <a:uLnTx/>
                <a:uFillTx/>
                <a:latin typeface="Montserrat"/>
                <a:sym typeface="Montserrat"/>
              </a:rPr>
              <a:t>Gamme </a:t>
            </a:r>
            <a:r>
              <a:rPr kumimoji="0" lang="fr-FR" sz="1200" b="1" i="0" u="none" strike="noStrike" kern="0" cap="none" spc="0" normalizeH="0" baseline="0" noProof="0">
                <a:ln>
                  <a:noFill/>
                </a:ln>
                <a:solidFill>
                  <a:srgbClr val="5C71E8"/>
                </a:solidFill>
                <a:effectLst/>
                <a:uLnTx/>
                <a:uFillTx/>
                <a:latin typeface="Montserrat"/>
                <a:sym typeface="Montserrat"/>
              </a:rPr>
              <a:t>militaire</a:t>
            </a: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5C71E8"/>
                </a:solidFill>
                <a:effectLst/>
                <a:uLnTx/>
                <a:uFillTx/>
                <a:latin typeface="Montserrat"/>
                <a:sym typeface="Montserrat"/>
              </a:rPr>
              <a:t> -&gt; rafale</a:t>
            </a: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C71E8"/>
              </a:buClr>
              <a:buSzPts val="1800"/>
              <a:buFont typeface="Montserrat"/>
              <a:buChar char="●"/>
              <a:tabLst/>
              <a:defRPr/>
            </a:pPr>
            <a:r>
              <a:rPr lang="fr-FR" b="1">
                <a:solidFill>
                  <a:srgbClr val="5C71E8"/>
                </a:solidFill>
              </a:rPr>
              <a:t>3</a:t>
            </a:r>
            <a:r>
              <a:rPr lang="fr-FR" b="1" baseline="30000">
                <a:solidFill>
                  <a:srgbClr val="5C71E8"/>
                </a:solidFill>
              </a:rPr>
              <a:t>ème</a:t>
            </a:r>
            <a:r>
              <a:rPr lang="fr-FR" b="1">
                <a:solidFill>
                  <a:srgbClr val="5C71E8"/>
                </a:solidFill>
              </a:rPr>
              <a:t> constructeur </a:t>
            </a:r>
            <a:r>
              <a:rPr lang="fr-FR">
                <a:solidFill>
                  <a:srgbClr val="5C71E8"/>
                </a:solidFill>
              </a:rPr>
              <a:t>en chiffres d’affaires après Bombardier et Gulf Stream Aerospace (+ de 2 Milliards CA)</a:t>
            </a: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C71E8"/>
              </a:buClr>
              <a:buSzPts val="1800"/>
              <a:buFont typeface="Montserrat"/>
              <a:buChar char="●"/>
              <a:tabLst/>
              <a:defRPr/>
            </a:pPr>
            <a:r>
              <a:rPr kumimoji="0" lang="fr-FR" sz="1200" b="1" i="0" u="none" strike="noStrike" kern="0" cap="none" spc="0" normalizeH="0" baseline="0" noProof="0">
                <a:ln>
                  <a:noFill/>
                </a:ln>
                <a:solidFill>
                  <a:srgbClr val="5C71E8"/>
                </a:solidFill>
                <a:effectLst/>
                <a:uLnTx/>
                <a:uFillTx/>
                <a:latin typeface="Montserrat"/>
                <a:sym typeface="Montserrat"/>
              </a:rPr>
              <a:t>2</a:t>
            </a:r>
            <a:r>
              <a:rPr kumimoji="0" lang="fr-FR" sz="1200" b="1" i="0" u="none" strike="noStrike" kern="0" cap="none" spc="0" normalizeH="0" baseline="30000" noProof="0">
                <a:ln>
                  <a:noFill/>
                </a:ln>
                <a:solidFill>
                  <a:srgbClr val="5C71E8"/>
                </a:solidFill>
                <a:effectLst/>
                <a:uLnTx/>
                <a:uFillTx/>
                <a:latin typeface="Montserrat"/>
                <a:sym typeface="Montserrat"/>
              </a:rPr>
              <a:t>ème</a:t>
            </a:r>
            <a:r>
              <a:rPr kumimoji="0" lang="fr-FR" sz="1200" b="1" i="0" u="none" strike="noStrike" kern="0" cap="none" spc="0" normalizeH="0" baseline="0" noProof="0">
                <a:ln>
                  <a:noFill/>
                </a:ln>
                <a:solidFill>
                  <a:srgbClr val="5C71E8"/>
                </a:solidFill>
                <a:effectLst/>
                <a:uLnTx/>
                <a:uFillTx/>
                <a:latin typeface="Montserrat"/>
                <a:sym typeface="Montserrat"/>
              </a:rPr>
              <a:t> acteur européen </a:t>
            </a: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5C71E8"/>
                </a:solidFill>
                <a:effectLst/>
                <a:uLnTx/>
                <a:uFillTx/>
                <a:latin typeface="Montserrat"/>
                <a:sym typeface="Montserrat"/>
              </a:rPr>
              <a:t>marché aéronautique </a:t>
            </a: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C71E8"/>
              </a:buClr>
              <a:buSzPts val="1800"/>
              <a:buFont typeface="Montserrat"/>
              <a:buChar char="●"/>
              <a:tabLst/>
              <a:defRPr/>
            </a:pPr>
            <a:r>
              <a:rPr lang="fr-FR">
                <a:solidFill>
                  <a:srgbClr val="5C71E8"/>
                </a:solidFill>
              </a:rPr>
              <a:t>Création centaine prototypes </a:t>
            </a:r>
            <a:r>
              <a:rPr lang="fr-FR" b="1">
                <a:solidFill>
                  <a:srgbClr val="5C71E8"/>
                </a:solidFill>
              </a:rPr>
              <a:t>+ vente 10 000 avions </a:t>
            </a:r>
            <a:r>
              <a:rPr lang="fr-FR">
                <a:solidFill>
                  <a:srgbClr val="5C71E8"/>
                </a:solidFill>
              </a:rPr>
              <a:t>dans </a:t>
            </a:r>
            <a:r>
              <a:rPr lang="fr-FR" b="1">
                <a:solidFill>
                  <a:srgbClr val="5C71E8"/>
                </a:solidFill>
              </a:rPr>
              <a:t>90 pays</a:t>
            </a: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C71E8"/>
              </a:buClr>
              <a:buSzPts val="1800"/>
              <a:buFont typeface="Montserrat"/>
              <a:buChar char="●"/>
              <a:tabLst/>
              <a:defRPr/>
            </a:pPr>
            <a:r>
              <a:rPr kumimoji="0" lang="fr-FR" sz="1200" b="1" i="0" u="none" strike="noStrike" kern="0" cap="none" spc="0" normalizeH="0" baseline="0" noProof="0">
                <a:ln>
                  <a:noFill/>
                </a:ln>
                <a:solidFill>
                  <a:srgbClr val="5C71E8"/>
                </a:solidFill>
                <a:effectLst/>
                <a:uLnTx/>
                <a:uFillTx/>
                <a:latin typeface="Montserrat"/>
                <a:sym typeface="Montserrat"/>
              </a:rPr>
              <a:t>12 000 </a:t>
            </a: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5C71E8"/>
                </a:solidFill>
                <a:effectLst/>
                <a:uLnTx/>
                <a:uFillTx/>
                <a:latin typeface="Montserrat"/>
                <a:sym typeface="Montserrat"/>
              </a:rPr>
              <a:t>employés dont </a:t>
            </a:r>
            <a:r>
              <a:rPr kumimoji="0" lang="fr-FR" sz="1200" b="1" i="0" u="none" strike="noStrike" kern="0" cap="none" spc="0" normalizeH="0" baseline="0" noProof="0">
                <a:ln>
                  <a:noFill/>
                </a:ln>
                <a:solidFill>
                  <a:srgbClr val="5C71E8"/>
                </a:solidFill>
                <a:effectLst/>
                <a:uLnTx/>
                <a:uFillTx/>
                <a:latin typeface="Montserrat"/>
                <a:sym typeface="Montserrat"/>
              </a:rPr>
              <a:t>9 700 </a:t>
            </a: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5C71E8"/>
                </a:solidFill>
                <a:effectLst/>
                <a:uLnTx/>
                <a:uFillTx/>
                <a:latin typeface="Montserrat"/>
                <a:sym typeface="Montserrat"/>
              </a:rPr>
              <a:t>en France</a:t>
            </a: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C71E8"/>
              </a:buClr>
              <a:buSzPts val="1800"/>
              <a:buFont typeface="Montserrat"/>
              <a:buChar char="●"/>
              <a:tabLst/>
              <a:defRPr/>
            </a:pPr>
            <a:r>
              <a:rPr lang="fr-FR">
                <a:solidFill>
                  <a:srgbClr val="5C71E8"/>
                </a:solidFill>
              </a:rPr>
              <a:t>Exportation = </a:t>
            </a:r>
            <a:r>
              <a:rPr lang="fr-FR" b="1">
                <a:solidFill>
                  <a:srgbClr val="5C71E8"/>
                </a:solidFill>
              </a:rPr>
              <a:t>88%</a:t>
            </a:r>
            <a:r>
              <a:rPr lang="fr-FR">
                <a:solidFill>
                  <a:srgbClr val="5C71E8"/>
                </a:solidFill>
              </a:rPr>
              <a:t> chiffre d’affaires </a:t>
            </a:r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srgbClr val="5C71E8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114300" indent="0">
              <a:buNone/>
            </a:pPr>
            <a:endParaRPr lang="fr-FR"/>
          </a:p>
        </p:txBody>
      </p:sp>
      <p:pic>
        <p:nvPicPr>
          <p:cNvPr id="4" name="Image 3" descr="Dassault Aviation, acteur majeur de l'aéronautique">
            <a:extLst>
              <a:ext uri="{FF2B5EF4-FFF2-40B4-BE49-F238E27FC236}">
                <a16:creationId xmlns:a16="http://schemas.microsoft.com/office/drawing/2014/main" id="{BA8980B9-1F72-21C3-FA38-7C7CAD7FDE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310" y="4511223"/>
            <a:ext cx="1204392" cy="63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Picture 6" descr="Adresse Marcel DASSAULT, sur les pas - Staroad, les célébrités du 19e et  20e siècle">
            <a:extLst>
              <a:ext uri="{FF2B5EF4-FFF2-40B4-BE49-F238E27FC236}">
                <a16:creationId xmlns:a16="http://schemas.microsoft.com/office/drawing/2014/main" id="{1FAEAA11-3FBC-A47B-8A05-AC06A1C9D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215" y="1284968"/>
            <a:ext cx="1402858" cy="177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ographie de Marcel Dassault">
            <a:extLst>
              <a:ext uri="{FF2B5EF4-FFF2-40B4-BE49-F238E27FC236}">
                <a16:creationId xmlns:a16="http://schemas.microsoft.com/office/drawing/2014/main" id="{5B81FBE9-E406-B32B-B95E-E4C8AFCC6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978" y="1284968"/>
            <a:ext cx="1844550" cy="177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7"/>
          <p:cNvSpPr txBox="1">
            <a:spLocks noGrp="1"/>
          </p:cNvSpPr>
          <p:nvPr>
            <p:ph type="title"/>
          </p:nvPr>
        </p:nvSpPr>
        <p:spPr>
          <a:xfrm>
            <a:off x="4567425" y="1589200"/>
            <a:ext cx="3950400" cy="21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Plans et Maquette</a:t>
            </a:r>
            <a:endParaRPr/>
          </a:p>
        </p:txBody>
      </p:sp>
      <p:sp>
        <p:nvSpPr>
          <p:cNvPr id="376" name="Google Shape;376;p37"/>
          <p:cNvSpPr txBox="1">
            <a:spLocks noGrp="1"/>
          </p:cNvSpPr>
          <p:nvPr>
            <p:ph type="subTitle" idx="1"/>
          </p:nvPr>
        </p:nvSpPr>
        <p:spPr>
          <a:xfrm>
            <a:off x="4567425" y="3807025"/>
            <a:ext cx="3019200" cy="4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Modèle 3D</a:t>
            </a:r>
            <a:endParaRPr/>
          </a:p>
        </p:txBody>
      </p:sp>
      <p:grpSp>
        <p:nvGrpSpPr>
          <p:cNvPr id="377" name="Google Shape;377;p37"/>
          <p:cNvGrpSpPr/>
          <p:nvPr/>
        </p:nvGrpSpPr>
        <p:grpSpPr>
          <a:xfrm>
            <a:off x="771883" y="1435348"/>
            <a:ext cx="2558895" cy="2272811"/>
            <a:chOff x="6644304" y="3073628"/>
            <a:chExt cx="576302" cy="511871"/>
          </a:xfrm>
        </p:grpSpPr>
        <p:sp>
          <p:nvSpPr>
            <p:cNvPr id="378" name="Google Shape;378;p37"/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9" name="Google Shape;379;p37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380" name="Google Shape;380;p37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7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7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7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7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37"/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7"/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7"/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9D47C-5B56-BA87-BE39-80D4D003CC2A}"/>
              </a:ext>
            </a:extLst>
          </p:cNvPr>
          <p:cNvSpPr/>
          <p:nvPr/>
        </p:nvSpPr>
        <p:spPr>
          <a:xfrm>
            <a:off x="0" y="0"/>
            <a:ext cx="1482165" cy="51435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 descr="L'histoire du Marcel Dassault &quot;Mirage 2000&quot;.">
            <a:extLst>
              <a:ext uri="{FF2B5EF4-FFF2-40B4-BE49-F238E27FC236}">
                <a16:creationId xmlns:a16="http://schemas.microsoft.com/office/drawing/2014/main" id="{B4D7FBC4-710D-1FF4-7B5E-784E41EF7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48" y="-13873"/>
            <a:ext cx="3965873" cy="5157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2F49D4F-5559-3E75-2A20-727D4BF30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517" y="6936"/>
            <a:ext cx="36167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42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73736A-1CCB-CA13-76E2-2D0041E1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Ailes</a:t>
            </a:r>
          </a:p>
        </p:txBody>
      </p:sp>
      <p:pic>
        <p:nvPicPr>
          <p:cNvPr id="4" name="Image 5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3AAFCA70-F6A4-0BBB-EEE1-A1A28A95B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0625"/>
            <a:ext cx="3467100" cy="1238250"/>
          </a:xfrm>
          <a:prstGeom prst="rect">
            <a:avLst/>
          </a:prstGeom>
        </p:spPr>
      </p:pic>
      <p:pic>
        <p:nvPicPr>
          <p:cNvPr id="6" name="Image 6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CD33C281-EF11-F485-584F-3C10C8CA1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54438"/>
            <a:ext cx="3467100" cy="1390650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7E4AF45A-091B-F410-0C9E-71DCC01EC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095375"/>
            <a:ext cx="3429000" cy="1895475"/>
          </a:xfrm>
          <a:prstGeom prst="rect">
            <a:avLst/>
          </a:prstGeom>
        </p:spPr>
      </p:pic>
      <p:pic>
        <p:nvPicPr>
          <p:cNvPr id="8" name="Image 8" descr="Une image contenant fournitures de bureau&#10;&#10;Description générée automatiquement">
            <a:extLst>
              <a:ext uri="{FF2B5EF4-FFF2-40B4-BE49-F238E27FC236}">
                <a16:creationId xmlns:a16="http://schemas.microsoft.com/office/drawing/2014/main" id="{E9EB3FFE-4CA2-5BFD-3E94-54EA1E1ED9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1313" y="3246437"/>
            <a:ext cx="3724275" cy="1895475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E479F99A-7046-7AE1-6072-72DAB302B324}"/>
              </a:ext>
            </a:extLst>
          </p:cNvPr>
          <p:cNvSpPr txBox="1">
            <a:spLocks/>
          </p:cNvSpPr>
          <p:nvPr/>
        </p:nvSpPr>
        <p:spPr>
          <a:xfrm>
            <a:off x="247900" y="2796112"/>
            <a:ext cx="32221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>
                <a:solidFill>
                  <a:schemeClr val="accent6">
                    <a:lumMod val="50000"/>
                  </a:schemeClr>
                </a:solidFill>
              </a:rPr>
              <a:t>Aile gauche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42F179B-7571-4F67-C276-34D14177B52F}"/>
              </a:ext>
            </a:extLst>
          </p:cNvPr>
          <p:cNvSpPr txBox="1">
            <a:spLocks/>
          </p:cNvSpPr>
          <p:nvPr/>
        </p:nvSpPr>
        <p:spPr>
          <a:xfrm>
            <a:off x="5994650" y="2708800"/>
            <a:ext cx="32221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>
                <a:solidFill>
                  <a:schemeClr val="accent6">
                    <a:lumMod val="50000"/>
                  </a:schemeClr>
                </a:solidFill>
              </a:rPr>
              <a:t>Aile droite</a:t>
            </a:r>
          </a:p>
        </p:txBody>
      </p:sp>
    </p:spTree>
    <p:extLst>
      <p:ext uri="{BB962C8B-B14F-4D97-AF65-F5344CB8AC3E}">
        <p14:creationId xmlns:p14="http://schemas.microsoft.com/office/powerpoint/2010/main" val="11121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C76FD9-1C16-C551-D638-AF47832D3B4C}"/>
              </a:ext>
            </a:extLst>
          </p:cNvPr>
          <p:cNvSpPr/>
          <p:nvPr/>
        </p:nvSpPr>
        <p:spPr>
          <a:xfrm>
            <a:off x="-41835" y="0"/>
            <a:ext cx="9185835" cy="5143500"/>
          </a:xfrm>
          <a:prstGeom prst="rect">
            <a:avLst/>
          </a:prstGeom>
          <a:solidFill>
            <a:srgbClr val="F4F8FB"/>
          </a:solidFill>
          <a:ln>
            <a:solidFill>
              <a:srgbClr val="E6E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Un nouveau contrat de soutien pour les Mirage 2000 France - Press kits de  Dassault Aviation">
            <a:extLst>
              <a:ext uri="{FF2B5EF4-FFF2-40B4-BE49-F238E27FC236}">
                <a16:creationId xmlns:a16="http://schemas.microsoft.com/office/drawing/2014/main" id="{D1398B36-4ABA-AA22-9168-DD9DF3408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8" y="0"/>
            <a:ext cx="77168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259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73736A-1CCB-CA13-76E2-2D0041E1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Missiles balistiques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8F0240-4562-DB6C-16BE-8CDE95CF8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B20ECF7-144F-1AF6-7CB5-2C962E777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188" y="1152475"/>
            <a:ext cx="5859623" cy="396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27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73736A-1CCB-CA13-76E2-2D0041E1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Roues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760A297-4294-8845-6597-07E91A90AD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3" y="1285875"/>
            <a:ext cx="3293428" cy="164084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1DE27BF-F1AE-309F-33DF-D27CBB9192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195" y="1285875"/>
            <a:ext cx="3420352" cy="169640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0E7689-FEE1-9D28-FFB5-516EBE52FC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711" y="3489123"/>
            <a:ext cx="3232150" cy="1447483"/>
          </a:xfrm>
          <a:prstGeom prst="rect">
            <a:avLst/>
          </a:prstGeom>
        </p:spPr>
      </p:pic>
      <p:sp>
        <p:nvSpPr>
          <p:cNvPr id="8" name="Flèche : courbe vers la droite 7">
            <a:extLst>
              <a:ext uri="{FF2B5EF4-FFF2-40B4-BE49-F238E27FC236}">
                <a16:creationId xmlns:a16="http://schemas.microsoft.com/office/drawing/2014/main" id="{0BF2BFB7-E69D-517F-AF08-23EAC8E6C835}"/>
              </a:ext>
            </a:extLst>
          </p:cNvPr>
          <p:cNvSpPr/>
          <p:nvPr/>
        </p:nvSpPr>
        <p:spPr>
          <a:xfrm>
            <a:off x="2049768" y="3038741"/>
            <a:ext cx="731520" cy="12161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623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E484C0-5134-2590-0CF6-4A4EF5221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Tableau de bord</a:t>
            </a:r>
          </a:p>
        </p:txBody>
      </p:sp>
      <p:pic>
        <p:nvPicPr>
          <p:cNvPr id="3" name="Picture 355035602">
            <a:extLst>
              <a:ext uri="{FF2B5EF4-FFF2-40B4-BE49-F238E27FC236}">
                <a16:creationId xmlns:a16="http://schemas.microsoft.com/office/drawing/2014/main" id="{CD61D888-2727-CCA6-AAE5-33CF246495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5261"/>
            <a:ext cx="4572000" cy="3019425"/>
          </a:xfrm>
          <a:prstGeom prst="rect">
            <a:avLst/>
          </a:prstGeom>
        </p:spPr>
      </p:pic>
      <p:pic>
        <p:nvPicPr>
          <p:cNvPr id="4" name="Picture 300803816">
            <a:extLst>
              <a:ext uri="{FF2B5EF4-FFF2-40B4-BE49-F238E27FC236}">
                <a16:creationId xmlns:a16="http://schemas.microsoft.com/office/drawing/2014/main" id="{832509BF-534E-1F02-15D6-350EBBF30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15261"/>
            <a:ext cx="45720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48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C694A7F-1BD1-3E72-425D-712FBB727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59" y="0"/>
            <a:ext cx="88702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64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65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47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Bibliographies</a:t>
            </a:r>
            <a:endParaRPr/>
          </a:p>
        </p:txBody>
      </p:sp>
      <p:sp>
        <p:nvSpPr>
          <p:cNvPr id="929" name="Google Shape;929;p65"/>
          <p:cNvSpPr txBox="1">
            <a:spLocks noGrp="1"/>
          </p:cNvSpPr>
          <p:nvPr>
            <p:ph type="subTitle" idx="3"/>
          </p:nvPr>
        </p:nvSpPr>
        <p:spPr>
          <a:xfrm>
            <a:off x="606514" y="1413638"/>
            <a:ext cx="8224337" cy="25554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fr-FR" b="1">
                <a:solidFill>
                  <a:schemeClr val="accent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Dassault Aviation :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u="sng">
                <a:solidFill>
                  <a:srgbClr val="3A383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https://www.dassault-aviation.com/fr/defense/soutien-militaire/avions-soutenus/mirage-2000/</a:t>
            </a:r>
            <a:endParaRPr lang="fr-FR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u="sng">
                <a:solidFill>
                  <a:srgbClr val="3A383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https://fr.wikipedia.org/wiki/Dassault_Aviation</a:t>
            </a:r>
            <a:endParaRPr lang="fr-FR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u="sng">
                <a:solidFill>
                  <a:srgbClr val="3A383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https://defense-zone.com/blogs/news/le-mirage-2000-de-dassault-aviation</a:t>
            </a:r>
            <a:endParaRPr lang="fr-FR" u="sng">
              <a:solidFill>
                <a:srgbClr val="3A383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fr-FR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14300" indent="0">
              <a:buNone/>
            </a:pPr>
            <a:r>
              <a:rPr lang="fr-FR" b="1">
                <a:solidFill>
                  <a:schemeClr val="accent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Organigramme :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u="sng">
                <a:solidFill>
                  <a:srgbClr val="3A383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https://www.dassault-aviation.com/fr/wp-content/extra/finance/2020/ra-digital/actionnariat-et-organigramme-simplifie-du-groupe/</a:t>
            </a:r>
            <a:endParaRPr lang="fr-FR" u="sng">
              <a:solidFill>
                <a:srgbClr val="3A383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fr-FR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14300" indent="0">
              <a:buNone/>
            </a:pPr>
            <a:r>
              <a:rPr lang="fr-FR" b="1">
                <a:solidFill>
                  <a:schemeClr val="accent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Plans :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fr-FR" u="sng">
                <a:solidFill>
                  <a:srgbClr val="3A383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7"/>
              </a:rPr>
              <a:t>https://maquettes-missiles.blogspot.com/2015/08/lhistoire-du-marcel-dassault-mirage-2000.html</a:t>
            </a:r>
            <a:endParaRPr lang="fr-FR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  <p:grpSp>
        <p:nvGrpSpPr>
          <p:cNvPr id="8" name="Google Shape;5970;p77">
            <a:extLst>
              <a:ext uri="{FF2B5EF4-FFF2-40B4-BE49-F238E27FC236}">
                <a16:creationId xmlns:a16="http://schemas.microsoft.com/office/drawing/2014/main" id="{60C86F4F-D107-DE64-4A05-4650CB4CBECF}"/>
              </a:ext>
            </a:extLst>
          </p:cNvPr>
          <p:cNvGrpSpPr/>
          <p:nvPr/>
        </p:nvGrpSpPr>
        <p:grpSpPr>
          <a:xfrm>
            <a:off x="7643745" y="4200381"/>
            <a:ext cx="1036127" cy="669492"/>
            <a:chOff x="-40378075" y="3267450"/>
            <a:chExt cx="317425" cy="289075"/>
          </a:xfrm>
          <a:solidFill>
            <a:schemeClr val="accent2"/>
          </a:solidFill>
        </p:grpSpPr>
        <p:sp>
          <p:nvSpPr>
            <p:cNvPr id="9" name="Google Shape;5971;p77">
              <a:extLst>
                <a:ext uri="{FF2B5EF4-FFF2-40B4-BE49-F238E27FC236}">
                  <a16:creationId xmlns:a16="http://schemas.microsoft.com/office/drawing/2014/main" id="{BBE5B59E-6A27-513A-3C2B-0C6853841302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972;p77">
              <a:extLst>
                <a:ext uri="{FF2B5EF4-FFF2-40B4-BE49-F238E27FC236}">
                  <a16:creationId xmlns:a16="http://schemas.microsoft.com/office/drawing/2014/main" id="{11359357-6199-B20D-E134-C9D3C93163BC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973;p77">
              <a:extLst>
                <a:ext uri="{FF2B5EF4-FFF2-40B4-BE49-F238E27FC236}">
                  <a16:creationId xmlns:a16="http://schemas.microsoft.com/office/drawing/2014/main" id="{B44CC98A-2D6E-17A3-E3E0-60F4F970473F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974;p77">
              <a:extLst>
                <a:ext uri="{FF2B5EF4-FFF2-40B4-BE49-F238E27FC236}">
                  <a16:creationId xmlns:a16="http://schemas.microsoft.com/office/drawing/2014/main" id="{404D6CD2-DB4D-8E80-F2D5-F500F0A2CAC7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A32FA4-8D8C-9411-FB3B-9AE33A74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400" y="1742067"/>
            <a:ext cx="5605200" cy="1811100"/>
          </a:xfrm>
        </p:spPr>
        <p:txBody>
          <a:bodyPr/>
          <a:lstStyle/>
          <a:p>
            <a:r>
              <a:rPr lang="fr-FR" sz="4800"/>
              <a:t>Merci pour votre attention</a:t>
            </a:r>
          </a:p>
        </p:txBody>
      </p:sp>
      <p:grpSp>
        <p:nvGrpSpPr>
          <p:cNvPr id="4" name="Google Shape;5588;p76">
            <a:extLst>
              <a:ext uri="{FF2B5EF4-FFF2-40B4-BE49-F238E27FC236}">
                <a16:creationId xmlns:a16="http://schemas.microsoft.com/office/drawing/2014/main" id="{1F63E2F1-0E5B-A165-D260-9DC3680701D5}"/>
              </a:ext>
            </a:extLst>
          </p:cNvPr>
          <p:cNvGrpSpPr/>
          <p:nvPr/>
        </p:nvGrpSpPr>
        <p:grpSpPr>
          <a:xfrm>
            <a:off x="6255983" y="2571750"/>
            <a:ext cx="343442" cy="339288"/>
            <a:chOff x="3858100" y="1435075"/>
            <a:chExt cx="487775" cy="481875"/>
          </a:xfrm>
        </p:grpSpPr>
        <p:sp>
          <p:nvSpPr>
            <p:cNvPr id="5" name="Google Shape;5589;p76">
              <a:extLst>
                <a:ext uri="{FF2B5EF4-FFF2-40B4-BE49-F238E27FC236}">
                  <a16:creationId xmlns:a16="http://schemas.microsoft.com/office/drawing/2014/main" id="{C609D8B7-4588-1F20-6641-F81936F52E91}"/>
                </a:ext>
              </a:extLst>
            </p:cNvPr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5590;p76">
              <a:extLst>
                <a:ext uri="{FF2B5EF4-FFF2-40B4-BE49-F238E27FC236}">
                  <a16:creationId xmlns:a16="http://schemas.microsoft.com/office/drawing/2014/main" id="{0DCADCBB-32A2-DA03-FC84-68E48826121A}"/>
                </a:ext>
              </a:extLst>
            </p:cNvPr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5591;p76">
              <a:extLst>
                <a:ext uri="{FF2B5EF4-FFF2-40B4-BE49-F238E27FC236}">
                  <a16:creationId xmlns:a16="http://schemas.microsoft.com/office/drawing/2014/main" id="{AB62E159-3AE7-8702-DCA1-444653F2C5B3}"/>
                </a:ext>
              </a:extLst>
            </p:cNvPr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5592;p76">
              <a:extLst>
                <a:ext uri="{FF2B5EF4-FFF2-40B4-BE49-F238E27FC236}">
                  <a16:creationId xmlns:a16="http://schemas.microsoft.com/office/drawing/2014/main" id="{64235F87-2F7F-7A0B-82D5-80DC1FE8E7E8}"/>
                </a:ext>
              </a:extLst>
            </p:cNvPr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5593;p76">
              <a:extLst>
                <a:ext uri="{FF2B5EF4-FFF2-40B4-BE49-F238E27FC236}">
                  <a16:creationId xmlns:a16="http://schemas.microsoft.com/office/drawing/2014/main" id="{8472F995-1F98-D3DF-843C-C08FF1945077}"/>
                </a:ext>
              </a:extLst>
            </p:cNvPr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" name="Google Shape;3279;p71">
            <a:extLst>
              <a:ext uri="{FF2B5EF4-FFF2-40B4-BE49-F238E27FC236}">
                <a16:creationId xmlns:a16="http://schemas.microsoft.com/office/drawing/2014/main" id="{2E95D0F5-BA19-FE13-4AA9-562B49F1E21B}"/>
              </a:ext>
            </a:extLst>
          </p:cNvPr>
          <p:cNvGrpSpPr/>
          <p:nvPr/>
        </p:nvGrpSpPr>
        <p:grpSpPr>
          <a:xfrm>
            <a:off x="7523018" y="3693959"/>
            <a:ext cx="1434523" cy="1211576"/>
            <a:chOff x="6000100" y="3076250"/>
            <a:chExt cx="587871" cy="512373"/>
          </a:xfrm>
        </p:grpSpPr>
        <p:sp>
          <p:nvSpPr>
            <p:cNvPr id="11" name="Google Shape;3280;p71">
              <a:extLst>
                <a:ext uri="{FF2B5EF4-FFF2-40B4-BE49-F238E27FC236}">
                  <a16:creationId xmlns:a16="http://schemas.microsoft.com/office/drawing/2014/main" id="{4AC36A34-1282-CD5D-4D09-16B30782DF16}"/>
                </a:ext>
              </a:extLst>
            </p:cNvPr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3281;p71">
              <a:extLst>
                <a:ext uri="{FF2B5EF4-FFF2-40B4-BE49-F238E27FC236}">
                  <a16:creationId xmlns:a16="http://schemas.microsoft.com/office/drawing/2014/main" id="{837DD810-3752-340B-085E-AAD07B6F0F51}"/>
                </a:ext>
              </a:extLst>
            </p:cNvPr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13" name="Google Shape;3282;p71">
                <a:extLst>
                  <a:ext uri="{FF2B5EF4-FFF2-40B4-BE49-F238E27FC236}">
                    <a16:creationId xmlns:a16="http://schemas.microsoft.com/office/drawing/2014/main" id="{BD08CA0F-4B49-5B57-5887-5D393540E8DC}"/>
                  </a:ext>
                </a:extLst>
              </p:cNvPr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283;p71">
                <a:extLst>
                  <a:ext uri="{FF2B5EF4-FFF2-40B4-BE49-F238E27FC236}">
                    <a16:creationId xmlns:a16="http://schemas.microsoft.com/office/drawing/2014/main" id="{613330B4-F8A6-144E-25FE-38CF079BAAAA}"/>
                  </a:ext>
                </a:extLst>
              </p:cNvPr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284;p71">
                <a:extLst>
                  <a:ext uri="{FF2B5EF4-FFF2-40B4-BE49-F238E27FC236}">
                    <a16:creationId xmlns:a16="http://schemas.microsoft.com/office/drawing/2014/main" id="{32317BDC-ECB2-EEB7-A829-2744D639D4A9}"/>
                  </a:ext>
                </a:extLst>
              </p:cNvPr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285;p71">
                <a:extLst>
                  <a:ext uri="{FF2B5EF4-FFF2-40B4-BE49-F238E27FC236}">
                    <a16:creationId xmlns:a16="http://schemas.microsoft.com/office/drawing/2014/main" id="{A39FE352-FC97-CA1E-89DC-FD8E4BBCAE79}"/>
                  </a:ext>
                </a:extLst>
              </p:cNvPr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286;p71">
                <a:extLst>
                  <a:ext uri="{FF2B5EF4-FFF2-40B4-BE49-F238E27FC236}">
                    <a16:creationId xmlns:a16="http://schemas.microsoft.com/office/drawing/2014/main" id="{19B506F9-B0B6-D03D-2807-D7643C16430F}"/>
                  </a:ext>
                </a:extLst>
              </p:cNvPr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287;p71">
                <a:extLst>
                  <a:ext uri="{FF2B5EF4-FFF2-40B4-BE49-F238E27FC236}">
                    <a16:creationId xmlns:a16="http://schemas.microsoft.com/office/drawing/2014/main" id="{C78B4381-96BA-2ACA-E89C-25C4E0D64C1F}"/>
                  </a:ext>
                </a:extLst>
              </p:cNvPr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288;p71">
                <a:extLst>
                  <a:ext uri="{FF2B5EF4-FFF2-40B4-BE49-F238E27FC236}">
                    <a16:creationId xmlns:a16="http://schemas.microsoft.com/office/drawing/2014/main" id="{A9469F8F-F3C5-636B-D228-CB0FA6A217CF}"/>
                  </a:ext>
                </a:extLst>
              </p:cNvPr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6438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03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341" name="Google Shape;341;p34"/>
          <p:cNvSpPr txBox="1">
            <a:spLocks noGrp="1"/>
          </p:cNvSpPr>
          <p:nvPr>
            <p:ph type="subTitle" idx="1"/>
          </p:nvPr>
        </p:nvSpPr>
        <p:spPr>
          <a:xfrm>
            <a:off x="4505363" y="1922425"/>
            <a:ext cx="3786512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Caractéristiques</a:t>
            </a:r>
            <a:endParaRPr/>
          </a:p>
        </p:txBody>
      </p:sp>
      <p:sp>
        <p:nvSpPr>
          <p:cNvPr id="342" name="Google Shape;342;p34"/>
          <p:cNvSpPr txBox="1">
            <a:spLocks noGrp="1"/>
          </p:cNvSpPr>
          <p:nvPr>
            <p:ph type="subTitle" idx="2"/>
          </p:nvPr>
        </p:nvSpPr>
        <p:spPr>
          <a:xfrm>
            <a:off x="5142963" y="22364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</a:t>
            </a:r>
            <a:r>
              <a:rPr lang="en"/>
              <a:t>echniques, armements, étude des matériaux</a:t>
            </a:r>
            <a:endParaRPr/>
          </a:p>
        </p:txBody>
      </p:sp>
      <p:sp>
        <p:nvSpPr>
          <p:cNvPr id="343" name="Google Shape;343;p34"/>
          <p:cNvSpPr txBox="1">
            <a:spLocks noGrp="1"/>
          </p:cNvSpPr>
          <p:nvPr>
            <p:ph type="subTitle" idx="3"/>
          </p:nvPr>
        </p:nvSpPr>
        <p:spPr>
          <a:xfrm>
            <a:off x="1069879" y="1906512"/>
            <a:ext cx="3502134" cy="333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Histoire</a:t>
            </a:r>
            <a:endParaRPr/>
          </a:p>
        </p:txBody>
      </p:sp>
      <p:sp>
        <p:nvSpPr>
          <p:cNvPr id="344" name="Google Shape;344;p34"/>
          <p:cNvSpPr txBox="1">
            <a:spLocks noGrp="1"/>
          </p:cNvSpPr>
          <p:nvPr>
            <p:ph type="subTitle" idx="4"/>
          </p:nvPr>
        </p:nvSpPr>
        <p:spPr>
          <a:xfrm>
            <a:off x="1514963" y="2236400"/>
            <a:ext cx="2570476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</a:t>
            </a:r>
            <a:r>
              <a:rPr lang="en"/>
              <a:t>hoix du modèle, origines, usages dans le monde</a:t>
            </a:r>
            <a:endParaRPr/>
          </a:p>
        </p:txBody>
      </p:sp>
      <p:sp>
        <p:nvSpPr>
          <p:cNvPr id="345" name="Google Shape;345;p34"/>
          <p:cNvSpPr txBox="1">
            <a:spLocks noGrp="1"/>
          </p:cNvSpPr>
          <p:nvPr>
            <p:ph type="subTitle" idx="5"/>
          </p:nvPr>
        </p:nvSpPr>
        <p:spPr>
          <a:xfrm>
            <a:off x="4890763" y="3759700"/>
            <a:ext cx="2990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Maquette et Plans</a:t>
            </a:r>
            <a:endParaRPr/>
          </a:p>
        </p:txBody>
      </p:sp>
      <p:sp>
        <p:nvSpPr>
          <p:cNvPr id="346" name="Google Shape;346;p34"/>
          <p:cNvSpPr txBox="1">
            <a:spLocks noGrp="1"/>
          </p:cNvSpPr>
          <p:nvPr>
            <p:ph type="subTitle" idx="6"/>
          </p:nvPr>
        </p:nvSpPr>
        <p:spPr>
          <a:xfrm>
            <a:off x="5142963" y="40936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</a:t>
            </a:r>
            <a:r>
              <a:rPr lang="en"/>
              <a:t>odèle 3D</a:t>
            </a:r>
            <a:endParaRPr/>
          </a:p>
        </p:txBody>
      </p:sp>
      <p:sp>
        <p:nvSpPr>
          <p:cNvPr id="347" name="Google Shape;347;p34"/>
          <p:cNvSpPr txBox="1">
            <a:spLocks noGrp="1"/>
          </p:cNvSpPr>
          <p:nvPr>
            <p:ph type="subTitle" idx="7"/>
          </p:nvPr>
        </p:nvSpPr>
        <p:spPr>
          <a:xfrm>
            <a:off x="1262813" y="3759700"/>
            <a:ext cx="2990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Dassault Aviation</a:t>
            </a:r>
            <a:endParaRPr/>
          </a:p>
        </p:txBody>
      </p:sp>
      <p:sp>
        <p:nvSpPr>
          <p:cNvPr id="348" name="Google Shape;348;p34"/>
          <p:cNvSpPr txBox="1">
            <a:spLocks noGrp="1"/>
          </p:cNvSpPr>
          <p:nvPr>
            <p:ph type="subTitle" idx="8"/>
          </p:nvPr>
        </p:nvSpPr>
        <p:spPr>
          <a:xfrm>
            <a:off x="1514963" y="4093625"/>
            <a:ext cx="2662754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</a:t>
            </a:r>
            <a:r>
              <a:rPr lang="en"/>
              <a:t>résentation de l’entreprise et lien avec le mirage 2000</a:t>
            </a:r>
            <a:endParaRPr/>
          </a:p>
        </p:txBody>
      </p:sp>
      <p:sp>
        <p:nvSpPr>
          <p:cNvPr id="349" name="Google Shape;349;p34"/>
          <p:cNvSpPr txBox="1">
            <a:spLocks noGrp="1"/>
          </p:cNvSpPr>
          <p:nvPr>
            <p:ph type="title" idx="9"/>
          </p:nvPr>
        </p:nvSpPr>
        <p:spPr>
          <a:xfrm>
            <a:off x="2238413" y="140785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0" name="Google Shape;350;p34"/>
          <p:cNvSpPr txBox="1">
            <a:spLocks noGrp="1"/>
          </p:cNvSpPr>
          <p:nvPr>
            <p:ph type="title" idx="13"/>
          </p:nvPr>
        </p:nvSpPr>
        <p:spPr>
          <a:xfrm>
            <a:off x="5866413" y="140785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1" name="Google Shape;351;p34"/>
          <p:cNvSpPr txBox="1">
            <a:spLocks noGrp="1"/>
          </p:cNvSpPr>
          <p:nvPr>
            <p:ph type="title" idx="14"/>
          </p:nvPr>
        </p:nvSpPr>
        <p:spPr>
          <a:xfrm>
            <a:off x="2238413" y="326320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2" name="Google Shape;352;p34"/>
          <p:cNvSpPr txBox="1">
            <a:spLocks noGrp="1"/>
          </p:cNvSpPr>
          <p:nvPr>
            <p:ph type="title" idx="15"/>
          </p:nvPr>
        </p:nvSpPr>
        <p:spPr>
          <a:xfrm>
            <a:off x="5866413" y="326320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"/>
          <p:cNvSpPr/>
          <p:nvPr/>
        </p:nvSpPr>
        <p:spPr>
          <a:xfrm>
            <a:off x="742190" y="818573"/>
            <a:ext cx="2166841" cy="3506371"/>
          </a:xfrm>
          <a:custGeom>
            <a:avLst/>
            <a:gdLst/>
            <a:ahLst/>
            <a:cxnLst/>
            <a:rect l="l" t="t" r="r" b="b"/>
            <a:pathLst>
              <a:path w="103689" h="167789" extrusionOk="0">
                <a:moveTo>
                  <a:pt x="13807" y="0"/>
                </a:moveTo>
                <a:cubicBezTo>
                  <a:pt x="11526" y="0"/>
                  <a:pt x="9194" y="921"/>
                  <a:pt x="7431" y="2357"/>
                </a:cubicBezTo>
                <a:cubicBezTo>
                  <a:pt x="6418" y="3183"/>
                  <a:pt x="7559" y="5231"/>
                  <a:pt x="8433" y="6203"/>
                </a:cubicBezTo>
                <a:cubicBezTo>
                  <a:pt x="9308" y="7175"/>
                  <a:pt x="10393" y="8259"/>
                  <a:pt x="10189" y="9549"/>
                </a:cubicBezTo>
                <a:cubicBezTo>
                  <a:pt x="9355" y="9975"/>
                  <a:pt x="8287" y="10084"/>
                  <a:pt x="7292" y="10084"/>
                </a:cubicBezTo>
                <a:cubicBezTo>
                  <a:pt x="7024" y="10084"/>
                  <a:pt x="6762" y="10076"/>
                  <a:pt x="6511" y="10065"/>
                </a:cubicBezTo>
                <a:cubicBezTo>
                  <a:pt x="6102" y="10046"/>
                  <a:pt x="5686" y="9992"/>
                  <a:pt x="5277" y="9992"/>
                </a:cubicBezTo>
                <a:cubicBezTo>
                  <a:pt x="4990" y="9992"/>
                  <a:pt x="4705" y="10019"/>
                  <a:pt x="4430" y="10104"/>
                </a:cubicBezTo>
                <a:cubicBezTo>
                  <a:pt x="3763" y="10310"/>
                  <a:pt x="3182" y="11034"/>
                  <a:pt x="3440" y="11683"/>
                </a:cubicBezTo>
                <a:cubicBezTo>
                  <a:pt x="2981" y="12481"/>
                  <a:pt x="2431" y="12899"/>
                  <a:pt x="2962" y="13650"/>
                </a:cubicBezTo>
                <a:cubicBezTo>
                  <a:pt x="3377" y="14235"/>
                  <a:pt x="4081" y="14716"/>
                  <a:pt x="4076" y="15434"/>
                </a:cubicBezTo>
                <a:cubicBezTo>
                  <a:pt x="4071" y="16003"/>
                  <a:pt x="3591" y="16462"/>
                  <a:pt x="3082" y="16719"/>
                </a:cubicBezTo>
                <a:cubicBezTo>
                  <a:pt x="2572" y="16973"/>
                  <a:pt x="2000" y="17102"/>
                  <a:pt x="1518" y="17408"/>
                </a:cubicBezTo>
                <a:cubicBezTo>
                  <a:pt x="13" y="18366"/>
                  <a:pt x="0" y="20519"/>
                  <a:pt x="159" y="22295"/>
                </a:cubicBezTo>
                <a:cubicBezTo>
                  <a:pt x="1133" y="23491"/>
                  <a:pt x="1285" y="25550"/>
                  <a:pt x="817" y="27017"/>
                </a:cubicBezTo>
                <a:cubicBezTo>
                  <a:pt x="639" y="27577"/>
                  <a:pt x="351" y="28172"/>
                  <a:pt x="552" y="28724"/>
                </a:cubicBezTo>
                <a:cubicBezTo>
                  <a:pt x="782" y="29356"/>
                  <a:pt x="1526" y="29605"/>
                  <a:pt x="2177" y="29773"/>
                </a:cubicBezTo>
                <a:cubicBezTo>
                  <a:pt x="2891" y="29958"/>
                  <a:pt x="3669" y="30130"/>
                  <a:pt x="4408" y="30130"/>
                </a:cubicBezTo>
                <a:cubicBezTo>
                  <a:pt x="5109" y="30130"/>
                  <a:pt x="5775" y="29975"/>
                  <a:pt x="6314" y="29528"/>
                </a:cubicBezTo>
                <a:cubicBezTo>
                  <a:pt x="7583" y="28478"/>
                  <a:pt x="9157" y="28121"/>
                  <a:pt x="10834" y="28121"/>
                </a:cubicBezTo>
                <a:cubicBezTo>
                  <a:pt x="13016" y="28121"/>
                  <a:pt x="15374" y="28725"/>
                  <a:pt x="17464" y="29196"/>
                </a:cubicBezTo>
                <a:cubicBezTo>
                  <a:pt x="18740" y="29482"/>
                  <a:pt x="20083" y="29952"/>
                  <a:pt x="20830" y="31028"/>
                </a:cubicBezTo>
                <a:cubicBezTo>
                  <a:pt x="21824" y="32461"/>
                  <a:pt x="21400" y="34451"/>
                  <a:pt x="20580" y="35993"/>
                </a:cubicBezTo>
                <a:cubicBezTo>
                  <a:pt x="19762" y="37533"/>
                  <a:pt x="18587" y="38903"/>
                  <a:pt x="18068" y="40567"/>
                </a:cubicBezTo>
                <a:cubicBezTo>
                  <a:pt x="17582" y="42129"/>
                  <a:pt x="17717" y="43806"/>
                  <a:pt x="17859" y="45436"/>
                </a:cubicBezTo>
                <a:cubicBezTo>
                  <a:pt x="18032" y="47441"/>
                  <a:pt x="18242" y="49554"/>
                  <a:pt x="19405" y="51198"/>
                </a:cubicBezTo>
                <a:cubicBezTo>
                  <a:pt x="20624" y="52922"/>
                  <a:pt x="21392" y="55494"/>
                  <a:pt x="21294" y="57601"/>
                </a:cubicBezTo>
                <a:cubicBezTo>
                  <a:pt x="21216" y="59294"/>
                  <a:pt x="20619" y="60958"/>
                  <a:pt x="20775" y="62645"/>
                </a:cubicBezTo>
                <a:cubicBezTo>
                  <a:pt x="21057" y="65704"/>
                  <a:pt x="23699" y="67999"/>
                  <a:pt x="26397" y="69471"/>
                </a:cubicBezTo>
                <a:cubicBezTo>
                  <a:pt x="29219" y="71013"/>
                  <a:pt x="31651" y="73637"/>
                  <a:pt x="32623" y="76701"/>
                </a:cubicBezTo>
                <a:cubicBezTo>
                  <a:pt x="33112" y="78241"/>
                  <a:pt x="33257" y="79868"/>
                  <a:pt x="33688" y="81425"/>
                </a:cubicBezTo>
                <a:cubicBezTo>
                  <a:pt x="34432" y="84119"/>
                  <a:pt x="36051" y="86565"/>
                  <a:pt x="38239" y="88307"/>
                </a:cubicBezTo>
                <a:cubicBezTo>
                  <a:pt x="39834" y="89575"/>
                  <a:pt x="42451" y="90023"/>
                  <a:pt x="44455" y="90388"/>
                </a:cubicBezTo>
                <a:cubicBezTo>
                  <a:pt x="45495" y="90578"/>
                  <a:pt x="46617" y="90728"/>
                  <a:pt x="47400" y="91437"/>
                </a:cubicBezTo>
                <a:cubicBezTo>
                  <a:pt x="47762" y="91764"/>
                  <a:pt x="48023" y="92187"/>
                  <a:pt x="48369" y="92530"/>
                </a:cubicBezTo>
                <a:cubicBezTo>
                  <a:pt x="50044" y="94188"/>
                  <a:pt x="53127" y="93507"/>
                  <a:pt x="54821" y="95145"/>
                </a:cubicBezTo>
                <a:cubicBezTo>
                  <a:pt x="55259" y="95566"/>
                  <a:pt x="55558" y="96107"/>
                  <a:pt x="55941" y="96579"/>
                </a:cubicBezTo>
                <a:cubicBezTo>
                  <a:pt x="56887" y="97736"/>
                  <a:pt x="58370" y="98428"/>
                  <a:pt x="59861" y="98428"/>
                </a:cubicBezTo>
                <a:cubicBezTo>
                  <a:pt x="60003" y="98428"/>
                  <a:pt x="60145" y="98421"/>
                  <a:pt x="60286" y="98409"/>
                </a:cubicBezTo>
                <a:lnTo>
                  <a:pt x="60286" y="98409"/>
                </a:lnTo>
                <a:cubicBezTo>
                  <a:pt x="59905" y="99653"/>
                  <a:pt x="61397" y="101114"/>
                  <a:pt x="60936" y="102330"/>
                </a:cubicBezTo>
                <a:cubicBezTo>
                  <a:pt x="60565" y="103312"/>
                  <a:pt x="59445" y="103741"/>
                  <a:pt x="58674" y="104452"/>
                </a:cubicBezTo>
                <a:cubicBezTo>
                  <a:pt x="57337" y="105685"/>
                  <a:pt x="57129" y="107795"/>
                  <a:pt x="57705" y="109521"/>
                </a:cubicBezTo>
                <a:cubicBezTo>
                  <a:pt x="58282" y="111246"/>
                  <a:pt x="59498" y="112671"/>
                  <a:pt x="60717" y="114022"/>
                </a:cubicBezTo>
                <a:cubicBezTo>
                  <a:pt x="62978" y="116530"/>
                  <a:pt x="65696" y="117746"/>
                  <a:pt x="68148" y="120066"/>
                </a:cubicBezTo>
                <a:cubicBezTo>
                  <a:pt x="70420" y="122216"/>
                  <a:pt x="70937" y="125696"/>
                  <a:pt x="70438" y="128784"/>
                </a:cubicBezTo>
                <a:cubicBezTo>
                  <a:pt x="69938" y="131872"/>
                  <a:pt x="68585" y="134744"/>
                  <a:pt x="67620" y="137718"/>
                </a:cubicBezTo>
                <a:cubicBezTo>
                  <a:pt x="65814" y="143276"/>
                  <a:pt x="65376" y="149382"/>
                  <a:pt x="67102" y="154963"/>
                </a:cubicBezTo>
                <a:cubicBezTo>
                  <a:pt x="68828" y="160546"/>
                  <a:pt x="72869" y="165522"/>
                  <a:pt x="78283" y="167717"/>
                </a:cubicBezTo>
                <a:cubicBezTo>
                  <a:pt x="78404" y="167766"/>
                  <a:pt x="78530" y="167788"/>
                  <a:pt x="78658" y="167788"/>
                </a:cubicBezTo>
                <a:cubicBezTo>
                  <a:pt x="79167" y="167788"/>
                  <a:pt x="79705" y="167444"/>
                  <a:pt x="80056" y="167066"/>
                </a:cubicBezTo>
                <a:cubicBezTo>
                  <a:pt x="80495" y="166591"/>
                  <a:pt x="80589" y="165833"/>
                  <a:pt x="80281" y="165265"/>
                </a:cubicBezTo>
                <a:cubicBezTo>
                  <a:pt x="79304" y="163467"/>
                  <a:pt x="77566" y="161932"/>
                  <a:pt x="76298" y="160326"/>
                </a:cubicBezTo>
                <a:cubicBezTo>
                  <a:pt x="75898" y="159821"/>
                  <a:pt x="75478" y="159248"/>
                  <a:pt x="75530" y="158607"/>
                </a:cubicBezTo>
                <a:cubicBezTo>
                  <a:pt x="75589" y="157886"/>
                  <a:pt x="76208" y="157367"/>
                  <a:pt x="76666" y="156807"/>
                </a:cubicBezTo>
                <a:cubicBezTo>
                  <a:pt x="77361" y="155947"/>
                  <a:pt x="77729" y="154867"/>
                  <a:pt x="77704" y="153762"/>
                </a:cubicBezTo>
                <a:cubicBezTo>
                  <a:pt x="77674" y="152733"/>
                  <a:pt x="77075" y="151726"/>
                  <a:pt x="77111" y="150697"/>
                </a:cubicBezTo>
                <a:cubicBezTo>
                  <a:pt x="77146" y="149667"/>
                  <a:pt x="77701" y="148583"/>
                  <a:pt x="78676" y="148251"/>
                </a:cubicBezTo>
                <a:cubicBezTo>
                  <a:pt x="79120" y="148100"/>
                  <a:pt x="79614" y="148115"/>
                  <a:pt x="80042" y="147926"/>
                </a:cubicBezTo>
                <a:cubicBezTo>
                  <a:pt x="81453" y="147303"/>
                  <a:pt x="81228" y="145153"/>
                  <a:pt x="82249" y="143996"/>
                </a:cubicBezTo>
                <a:cubicBezTo>
                  <a:pt x="82722" y="143460"/>
                  <a:pt x="83419" y="143193"/>
                  <a:pt x="84064" y="142883"/>
                </a:cubicBezTo>
                <a:cubicBezTo>
                  <a:pt x="86792" y="141571"/>
                  <a:pt x="89035" y="138972"/>
                  <a:pt x="89283" y="135957"/>
                </a:cubicBezTo>
                <a:cubicBezTo>
                  <a:pt x="89483" y="133544"/>
                  <a:pt x="88605" y="130615"/>
                  <a:pt x="90438" y="129034"/>
                </a:cubicBezTo>
                <a:cubicBezTo>
                  <a:pt x="91238" y="128344"/>
                  <a:pt x="92244" y="128199"/>
                  <a:pt x="93314" y="128199"/>
                </a:cubicBezTo>
                <a:cubicBezTo>
                  <a:pt x="94087" y="128199"/>
                  <a:pt x="94894" y="128275"/>
                  <a:pt x="95682" y="128275"/>
                </a:cubicBezTo>
                <a:cubicBezTo>
                  <a:pt x="96098" y="128275"/>
                  <a:pt x="96509" y="128254"/>
                  <a:pt x="96908" y="128189"/>
                </a:cubicBezTo>
                <a:cubicBezTo>
                  <a:pt x="97800" y="128044"/>
                  <a:pt x="98396" y="127214"/>
                  <a:pt x="98814" y="126412"/>
                </a:cubicBezTo>
                <a:cubicBezTo>
                  <a:pt x="99231" y="125609"/>
                  <a:pt x="99280" y="124658"/>
                  <a:pt x="99129" y="123766"/>
                </a:cubicBezTo>
                <a:cubicBezTo>
                  <a:pt x="98945" y="122668"/>
                  <a:pt x="98473" y="121597"/>
                  <a:pt x="98577" y="120489"/>
                </a:cubicBezTo>
                <a:cubicBezTo>
                  <a:pt x="98723" y="118930"/>
                  <a:pt x="99942" y="117730"/>
                  <a:pt x="100886" y="116480"/>
                </a:cubicBezTo>
                <a:cubicBezTo>
                  <a:pt x="102003" y="114998"/>
                  <a:pt x="102797" y="113297"/>
                  <a:pt x="103214" y="111488"/>
                </a:cubicBezTo>
                <a:cubicBezTo>
                  <a:pt x="103689" y="109429"/>
                  <a:pt x="102371" y="106997"/>
                  <a:pt x="100524" y="105970"/>
                </a:cubicBezTo>
                <a:cubicBezTo>
                  <a:pt x="98677" y="104943"/>
                  <a:pt x="96462" y="104915"/>
                  <a:pt x="94350" y="104853"/>
                </a:cubicBezTo>
                <a:cubicBezTo>
                  <a:pt x="92237" y="104794"/>
                  <a:pt x="89999" y="104633"/>
                  <a:pt x="88273" y="103414"/>
                </a:cubicBezTo>
                <a:cubicBezTo>
                  <a:pt x="86692" y="102296"/>
                  <a:pt x="85799" y="100469"/>
                  <a:pt x="84550" y="98991"/>
                </a:cubicBezTo>
                <a:cubicBezTo>
                  <a:pt x="82441" y="96497"/>
                  <a:pt x="79375" y="95057"/>
                  <a:pt x="76410" y="93690"/>
                </a:cubicBezTo>
                <a:cubicBezTo>
                  <a:pt x="75559" y="93298"/>
                  <a:pt x="74630" y="92901"/>
                  <a:pt x="73720" y="92901"/>
                </a:cubicBezTo>
                <a:cubicBezTo>
                  <a:pt x="73431" y="92901"/>
                  <a:pt x="73144" y="92941"/>
                  <a:pt x="72862" y="93034"/>
                </a:cubicBezTo>
                <a:cubicBezTo>
                  <a:pt x="72400" y="93185"/>
                  <a:pt x="71985" y="93473"/>
                  <a:pt x="71508" y="93564"/>
                </a:cubicBezTo>
                <a:cubicBezTo>
                  <a:pt x="71390" y="93586"/>
                  <a:pt x="71274" y="93597"/>
                  <a:pt x="71159" y="93597"/>
                </a:cubicBezTo>
                <a:cubicBezTo>
                  <a:pt x="70006" y="93597"/>
                  <a:pt x="69033" y="92520"/>
                  <a:pt x="67966" y="91944"/>
                </a:cubicBezTo>
                <a:cubicBezTo>
                  <a:pt x="67424" y="91651"/>
                  <a:pt x="66830" y="91518"/>
                  <a:pt x="66231" y="91518"/>
                </a:cubicBezTo>
                <a:cubicBezTo>
                  <a:pt x="64138" y="91518"/>
                  <a:pt x="61986" y="93147"/>
                  <a:pt x="61817" y="95293"/>
                </a:cubicBezTo>
                <a:cubicBezTo>
                  <a:pt x="61476" y="95410"/>
                  <a:pt x="61056" y="95468"/>
                  <a:pt x="60611" y="95468"/>
                </a:cubicBezTo>
                <a:cubicBezTo>
                  <a:pt x="59413" y="95468"/>
                  <a:pt x="58031" y="95047"/>
                  <a:pt x="57510" y="94228"/>
                </a:cubicBezTo>
                <a:cubicBezTo>
                  <a:pt x="56995" y="93419"/>
                  <a:pt x="56789" y="92287"/>
                  <a:pt x="55904" y="91918"/>
                </a:cubicBezTo>
                <a:cubicBezTo>
                  <a:pt x="55432" y="91722"/>
                  <a:pt x="54840" y="91796"/>
                  <a:pt x="54455" y="91458"/>
                </a:cubicBezTo>
                <a:cubicBezTo>
                  <a:pt x="53818" y="90898"/>
                  <a:pt x="54313" y="89881"/>
                  <a:pt x="54428" y="89040"/>
                </a:cubicBezTo>
                <a:cubicBezTo>
                  <a:pt x="54609" y="87696"/>
                  <a:pt x="53607" y="86419"/>
                  <a:pt x="52383" y="85834"/>
                </a:cubicBezTo>
                <a:cubicBezTo>
                  <a:pt x="51161" y="85249"/>
                  <a:pt x="49761" y="85202"/>
                  <a:pt x="48407" y="85159"/>
                </a:cubicBezTo>
                <a:cubicBezTo>
                  <a:pt x="47051" y="85115"/>
                  <a:pt x="45649" y="85054"/>
                  <a:pt x="44436" y="84447"/>
                </a:cubicBezTo>
                <a:cubicBezTo>
                  <a:pt x="42077" y="83264"/>
                  <a:pt x="41111" y="80063"/>
                  <a:pt x="42146" y="77635"/>
                </a:cubicBezTo>
                <a:cubicBezTo>
                  <a:pt x="43156" y="75267"/>
                  <a:pt x="45760" y="73783"/>
                  <a:pt x="48337" y="73783"/>
                </a:cubicBezTo>
                <a:cubicBezTo>
                  <a:pt x="48401" y="73783"/>
                  <a:pt x="48464" y="73784"/>
                  <a:pt x="48528" y="73786"/>
                </a:cubicBezTo>
                <a:cubicBezTo>
                  <a:pt x="51112" y="73862"/>
                  <a:pt x="53842" y="75749"/>
                  <a:pt x="53870" y="78335"/>
                </a:cubicBezTo>
                <a:cubicBezTo>
                  <a:pt x="53875" y="78746"/>
                  <a:pt x="54287" y="78928"/>
                  <a:pt x="54735" y="78928"/>
                </a:cubicBezTo>
                <a:cubicBezTo>
                  <a:pt x="55004" y="78928"/>
                  <a:pt x="55285" y="78863"/>
                  <a:pt x="55498" y="78741"/>
                </a:cubicBezTo>
                <a:cubicBezTo>
                  <a:pt x="56067" y="78416"/>
                  <a:pt x="56365" y="77760"/>
                  <a:pt x="56505" y="77119"/>
                </a:cubicBezTo>
                <a:cubicBezTo>
                  <a:pt x="56645" y="76478"/>
                  <a:pt x="56664" y="75812"/>
                  <a:pt x="56860" y="75186"/>
                </a:cubicBezTo>
                <a:cubicBezTo>
                  <a:pt x="57310" y="73749"/>
                  <a:pt x="58757" y="72690"/>
                  <a:pt x="60261" y="72690"/>
                </a:cubicBezTo>
                <a:cubicBezTo>
                  <a:pt x="60273" y="72690"/>
                  <a:pt x="60285" y="72690"/>
                  <a:pt x="60297" y="72690"/>
                </a:cubicBezTo>
                <a:cubicBezTo>
                  <a:pt x="60306" y="72690"/>
                  <a:pt x="60314" y="72690"/>
                  <a:pt x="60323" y="72690"/>
                </a:cubicBezTo>
                <a:cubicBezTo>
                  <a:pt x="61893" y="72690"/>
                  <a:pt x="62998" y="71122"/>
                  <a:pt x="64116" y="70013"/>
                </a:cubicBezTo>
                <a:cubicBezTo>
                  <a:pt x="65241" y="68896"/>
                  <a:pt x="65913" y="67214"/>
                  <a:pt x="65469" y="65693"/>
                </a:cubicBezTo>
                <a:cubicBezTo>
                  <a:pt x="65229" y="64873"/>
                  <a:pt x="64683" y="64046"/>
                  <a:pt x="64956" y="63238"/>
                </a:cubicBezTo>
                <a:cubicBezTo>
                  <a:pt x="65170" y="62604"/>
                  <a:pt x="65822" y="62237"/>
                  <a:pt x="66438" y="61978"/>
                </a:cubicBezTo>
                <a:cubicBezTo>
                  <a:pt x="67992" y="61328"/>
                  <a:pt x="69657" y="60995"/>
                  <a:pt x="71338" y="60995"/>
                </a:cubicBezTo>
                <a:cubicBezTo>
                  <a:pt x="71514" y="60995"/>
                  <a:pt x="71689" y="60998"/>
                  <a:pt x="71865" y="61005"/>
                </a:cubicBezTo>
                <a:cubicBezTo>
                  <a:pt x="71916" y="61008"/>
                  <a:pt x="71966" y="61009"/>
                  <a:pt x="72016" y="61009"/>
                </a:cubicBezTo>
                <a:cubicBezTo>
                  <a:pt x="73530" y="61009"/>
                  <a:pt x="74333" y="60016"/>
                  <a:pt x="75129" y="58671"/>
                </a:cubicBezTo>
                <a:cubicBezTo>
                  <a:pt x="75724" y="57667"/>
                  <a:pt x="75988" y="56400"/>
                  <a:pt x="76935" y="55719"/>
                </a:cubicBezTo>
                <a:cubicBezTo>
                  <a:pt x="77461" y="55341"/>
                  <a:pt x="78061" y="55227"/>
                  <a:pt x="78697" y="55227"/>
                </a:cubicBezTo>
                <a:cubicBezTo>
                  <a:pt x="79669" y="55227"/>
                  <a:pt x="80723" y="55493"/>
                  <a:pt x="81724" y="55493"/>
                </a:cubicBezTo>
                <a:cubicBezTo>
                  <a:pt x="81835" y="55493"/>
                  <a:pt x="81945" y="55490"/>
                  <a:pt x="82055" y="55483"/>
                </a:cubicBezTo>
                <a:cubicBezTo>
                  <a:pt x="84597" y="55311"/>
                  <a:pt x="86582" y="52458"/>
                  <a:pt x="85860" y="50015"/>
                </a:cubicBezTo>
                <a:cubicBezTo>
                  <a:pt x="85517" y="48852"/>
                  <a:pt x="84704" y="47901"/>
                  <a:pt x="84043" y="46884"/>
                </a:cubicBezTo>
                <a:cubicBezTo>
                  <a:pt x="83131" y="45481"/>
                  <a:pt x="82492" y="43918"/>
                  <a:pt x="82159" y="42277"/>
                </a:cubicBezTo>
                <a:cubicBezTo>
                  <a:pt x="81854" y="40773"/>
                  <a:pt x="81767" y="39118"/>
                  <a:pt x="80776" y="37947"/>
                </a:cubicBezTo>
                <a:cubicBezTo>
                  <a:pt x="79227" y="38020"/>
                  <a:pt x="77350" y="37975"/>
                  <a:pt x="75971" y="38686"/>
                </a:cubicBezTo>
                <a:cubicBezTo>
                  <a:pt x="75699" y="37108"/>
                  <a:pt x="75398" y="35461"/>
                  <a:pt x="74423" y="34192"/>
                </a:cubicBezTo>
                <a:cubicBezTo>
                  <a:pt x="73732" y="33291"/>
                  <a:pt x="72587" y="32657"/>
                  <a:pt x="71488" y="32657"/>
                </a:cubicBezTo>
                <a:cubicBezTo>
                  <a:pt x="71039" y="32657"/>
                  <a:pt x="70597" y="32763"/>
                  <a:pt x="70198" y="32999"/>
                </a:cubicBezTo>
                <a:cubicBezTo>
                  <a:pt x="68851" y="33794"/>
                  <a:pt x="68559" y="35642"/>
                  <a:pt x="68807" y="37187"/>
                </a:cubicBezTo>
                <a:cubicBezTo>
                  <a:pt x="69057" y="38731"/>
                  <a:pt x="69698" y="40227"/>
                  <a:pt x="69655" y="41791"/>
                </a:cubicBezTo>
                <a:cubicBezTo>
                  <a:pt x="69615" y="43336"/>
                  <a:pt x="68552" y="45042"/>
                  <a:pt x="67017" y="45042"/>
                </a:cubicBezTo>
                <a:cubicBezTo>
                  <a:pt x="66998" y="45042"/>
                  <a:pt x="66979" y="45041"/>
                  <a:pt x="66960" y="45041"/>
                </a:cubicBezTo>
                <a:cubicBezTo>
                  <a:pt x="66146" y="45019"/>
                  <a:pt x="65416" y="44522"/>
                  <a:pt x="64843" y="43941"/>
                </a:cubicBezTo>
                <a:cubicBezTo>
                  <a:pt x="64022" y="43112"/>
                  <a:pt x="63372" y="42052"/>
                  <a:pt x="62317" y="41553"/>
                </a:cubicBezTo>
                <a:cubicBezTo>
                  <a:pt x="61507" y="41171"/>
                  <a:pt x="60577" y="41179"/>
                  <a:pt x="59704" y="40982"/>
                </a:cubicBezTo>
                <a:cubicBezTo>
                  <a:pt x="56728" y="40316"/>
                  <a:pt x="54688" y="36902"/>
                  <a:pt x="55510" y="33965"/>
                </a:cubicBezTo>
                <a:cubicBezTo>
                  <a:pt x="56182" y="31564"/>
                  <a:pt x="58657" y="29882"/>
                  <a:pt x="61117" y="29882"/>
                </a:cubicBezTo>
                <a:cubicBezTo>
                  <a:pt x="61664" y="29882"/>
                  <a:pt x="62211" y="29966"/>
                  <a:pt x="62737" y="30143"/>
                </a:cubicBezTo>
                <a:cubicBezTo>
                  <a:pt x="66237" y="28861"/>
                  <a:pt x="67660" y="24447"/>
                  <a:pt x="66265" y="20991"/>
                </a:cubicBezTo>
                <a:cubicBezTo>
                  <a:pt x="64868" y="17535"/>
                  <a:pt x="61115" y="15389"/>
                  <a:pt x="57392" y="15226"/>
                </a:cubicBezTo>
                <a:cubicBezTo>
                  <a:pt x="56302" y="15179"/>
                  <a:pt x="55191" y="15275"/>
                  <a:pt x="54134" y="15007"/>
                </a:cubicBezTo>
                <a:cubicBezTo>
                  <a:pt x="51145" y="14251"/>
                  <a:pt x="49582" y="10965"/>
                  <a:pt x="46980" y="9310"/>
                </a:cubicBezTo>
                <a:cubicBezTo>
                  <a:pt x="46287" y="8869"/>
                  <a:pt x="45224" y="8778"/>
                  <a:pt x="44079" y="8778"/>
                </a:cubicBezTo>
                <a:cubicBezTo>
                  <a:pt x="43277" y="8778"/>
                  <a:pt x="42435" y="8823"/>
                  <a:pt x="41651" y="8823"/>
                </a:cubicBezTo>
                <a:cubicBezTo>
                  <a:pt x="40795" y="8823"/>
                  <a:pt x="40007" y="8769"/>
                  <a:pt x="39418" y="8547"/>
                </a:cubicBezTo>
                <a:cubicBezTo>
                  <a:pt x="38499" y="8200"/>
                  <a:pt x="37525" y="8023"/>
                  <a:pt x="36546" y="8023"/>
                </a:cubicBezTo>
                <a:cubicBezTo>
                  <a:pt x="36275" y="8023"/>
                  <a:pt x="36003" y="8037"/>
                  <a:pt x="35731" y="8064"/>
                </a:cubicBezTo>
                <a:cubicBezTo>
                  <a:pt x="34635" y="9104"/>
                  <a:pt x="32585" y="9398"/>
                  <a:pt x="31077" y="9499"/>
                </a:cubicBezTo>
                <a:cubicBezTo>
                  <a:pt x="29526" y="7990"/>
                  <a:pt x="27655" y="6585"/>
                  <a:pt x="25725" y="5605"/>
                </a:cubicBezTo>
                <a:cubicBezTo>
                  <a:pt x="24435" y="4951"/>
                  <a:pt x="22930" y="4260"/>
                  <a:pt x="22532" y="2870"/>
                </a:cubicBezTo>
                <a:cubicBezTo>
                  <a:pt x="22012" y="1053"/>
                  <a:pt x="19376" y="125"/>
                  <a:pt x="17200" y="125"/>
                </a:cubicBezTo>
                <a:cubicBezTo>
                  <a:pt x="16716" y="125"/>
                  <a:pt x="16254" y="171"/>
                  <a:pt x="15844" y="263"/>
                </a:cubicBezTo>
                <a:cubicBezTo>
                  <a:pt x="15181" y="84"/>
                  <a:pt x="14496" y="0"/>
                  <a:pt x="13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5"/>
          <p:cNvSpPr/>
          <p:nvPr/>
        </p:nvSpPr>
        <p:spPr>
          <a:xfrm>
            <a:off x="-119844" y="-233142"/>
            <a:ext cx="10042375" cy="5592925"/>
          </a:xfrm>
          <a:custGeom>
            <a:avLst/>
            <a:gdLst/>
            <a:ahLst/>
            <a:cxnLst/>
            <a:rect l="l" t="t" r="r" b="b"/>
            <a:pathLst>
              <a:path w="401695" h="223717" extrusionOk="0">
                <a:moveTo>
                  <a:pt x="37978" y="217721"/>
                </a:moveTo>
                <a:cubicBezTo>
                  <a:pt x="-21576" y="207014"/>
                  <a:pt x="3820" y="173034"/>
                  <a:pt x="15678" y="154539"/>
                </a:cubicBezTo>
                <a:cubicBezTo>
                  <a:pt x="27536" y="136045"/>
                  <a:pt x="94612" y="125514"/>
                  <a:pt x="109124" y="106754"/>
                </a:cubicBezTo>
                <a:cubicBezTo>
                  <a:pt x="123637" y="87994"/>
                  <a:pt x="79701" y="54102"/>
                  <a:pt x="102753" y="41979"/>
                </a:cubicBezTo>
                <a:cubicBezTo>
                  <a:pt x="125805" y="29856"/>
                  <a:pt x="207569" y="40032"/>
                  <a:pt x="247434" y="34015"/>
                </a:cubicBezTo>
                <a:cubicBezTo>
                  <a:pt x="287299" y="27998"/>
                  <a:pt x="319023" y="10034"/>
                  <a:pt x="341942" y="5875"/>
                </a:cubicBezTo>
                <a:cubicBezTo>
                  <a:pt x="364861" y="1716"/>
                  <a:pt x="374993" y="-6292"/>
                  <a:pt x="384948" y="9061"/>
                </a:cubicBezTo>
                <a:cubicBezTo>
                  <a:pt x="394903" y="24414"/>
                  <a:pt x="401496" y="66491"/>
                  <a:pt x="401673" y="97993"/>
                </a:cubicBezTo>
                <a:cubicBezTo>
                  <a:pt x="401850" y="129496"/>
                  <a:pt x="390789" y="177944"/>
                  <a:pt x="386010" y="198076"/>
                </a:cubicBezTo>
                <a:cubicBezTo>
                  <a:pt x="381232" y="218208"/>
                  <a:pt x="431007" y="215509"/>
                  <a:pt x="373002" y="218783"/>
                </a:cubicBezTo>
                <a:cubicBezTo>
                  <a:pt x="314997" y="222057"/>
                  <a:pt x="97532" y="228428"/>
                  <a:pt x="37978" y="217721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359" name="Google Shape;359;p35"/>
          <p:cNvSpPr txBox="1">
            <a:spLocks noGrp="1"/>
          </p:cNvSpPr>
          <p:nvPr>
            <p:ph type="title"/>
          </p:nvPr>
        </p:nvSpPr>
        <p:spPr>
          <a:xfrm>
            <a:off x="4048425" y="1635688"/>
            <a:ext cx="435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Histoire</a:t>
            </a:r>
            <a:endParaRPr/>
          </a:p>
        </p:txBody>
      </p:sp>
      <p:sp>
        <p:nvSpPr>
          <p:cNvPr id="360" name="Google Shape;360;p35"/>
          <p:cNvSpPr txBox="1">
            <a:spLocks noGrp="1"/>
          </p:cNvSpPr>
          <p:nvPr>
            <p:ph type="subTitle" idx="1"/>
          </p:nvPr>
        </p:nvSpPr>
        <p:spPr>
          <a:xfrm>
            <a:off x="4239450" y="2521963"/>
            <a:ext cx="38655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Choix du modèle, origines, usages dans le monde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61" name="Google Shape;361;p35"/>
          <p:cNvSpPr/>
          <p:nvPr/>
        </p:nvSpPr>
        <p:spPr>
          <a:xfrm rot="594583">
            <a:off x="5995425" y="319734"/>
            <a:ext cx="517515" cy="527674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0052D-9AD5-C0D3-F4DC-CD285A62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Histoire du Mirage 2000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55C478D-9AF8-C642-B3A6-ED504751E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418" y="2228318"/>
            <a:ext cx="3858818" cy="346096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FR"/>
              <a:t>10 Mars </a:t>
            </a:r>
            <a:r>
              <a:rPr lang="fr-FR" b="1"/>
              <a:t>1978</a:t>
            </a:r>
            <a:r>
              <a:rPr lang="fr-FR"/>
              <a:t>: premier </a:t>
            </a:r>
            <a:r>
              <a:rPr lang="fr-FR" b="1"/>
              <a:t>vol</a:t>
            </a:r>
          </a:p>
          <a:p>
            <a:pPr>
              <a:lnSpc>
                <a:spcPct val="150000"/>
              </a:lnSpc>
            </a:pPr>
            <a:r>
              <a:rPr lang="fr-FR" b="1"/>
              <a:t>1984</a:t>
            </a:r>
            <a:r>
              <a:rPr lang="fr-FR"/>
              <a:t>: mise en service </a:t>
            </a:r>
            <a:r>
              <a:rPr lang="fr-FR" b="1"/>
              <a:t>Armée de l’Air </a:t>
            </a:r>
            <a:r>
              <a:rPr lang="fr-FR"/>
              <a:t>Française </a:t>
            </a:r>
          </a:p>
          <a:p>
            <a:pPr>
              <a:lnSpc>
                <a:spcPct val="150000"/>
              </a:lnSpc>
            </a:pPr>
            <a:r>
              <a:rPr lang="fr-FR"/>
              <a:t>Lors de sa création, fait preuve </a:t>
            </a:r>
            <a:r>
              <a:rPr lang="fr-FR" b="1"/>
              <a:t>d’innovations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fr-FR"/>
              <a:t>-&gt; </a:t>
            </a:r>
            <a:r>
              <a:rPr lang="fr-FR" b="1"/>
              <a:t>référence mondiale</a:t>
            </a:r>
            <a:r>
              <a:rPr lang="fr-FR"/>
              <a:t>: disponibilité, maintenance, évolutivité</a:t>
            </a: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C71E8"/>
              </a:buClr>
              <a:buSzPts val="1800"/>
              <a:buFont typeface="Montserrat"/>
              <a:buChar char="●"/>
              <a:tabLst/>
              <a:defRPr/>
            </a:pP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5C71E8"/>
                </a:solidFill>
                <a:effectLst/>
                <a:uLnTx/>
                <a:uFillTx/>
                <a:latin typeface="Montserrat"/>
                <a:sym typeface="Montserrat"/>
              </a:rPr>
              <a:t>Avion</a:t>
            </a:r>
            <a:r>
              <a:rPr lang="fr-FR">
                <a:solidFill>
                  <a:srgbClr val="5C71E8"/>
                </a:solidFill>
              </a:rPr>
              <a:t> de chasse </a:t>
            </a:r>
            <a:r>
              <a:rPr lang="fr-FR" b="1">
                <a:solidFill>
                  <a:srgbClr val="5C71E8"/>
                </a:solidFill>
              </a:rPr>
              <a:t>polyvalent</a:t>
            </a:r>
            <a:r>
              <a:rPr lang="fr-FR">
                <a:solidFill>
                  <a:srgbClr val="5C71E8"/>
                </a:solidFill>
              </a:rPr>
              <a:t> développé par </a:t>
            </a:r>
            <a:r>
              <a:rPr lang="fr-FR" b="1">
                <a:solidFill>
                  <a:srgbClr val="5C71E8"/>
                </a:solidFill>
              </a:rPr>
              <a:t>Dassault</a:t>
            </a:r>
            <a:r>
              <a:rPr lang="fr-FR">
                <a:solidFill>
                  <a:srgbClr val="5C71E8"/>
                </a:solidFill>
              </a:rPr>
              <a:t> en France</a:t>
            </a: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C71E8"/>
              </a:buClr>
              <a:buSzPts val="1800"/>
              <a:buFont typeface="Montserrat"/>
              <a:buChar char="●"/>
              <a:tabLst/>
              <a:defRPr/>
            </a:pP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5C71E8"/>
                </a:solidFill>
                <a:effectLst/>
                <a:uLnTx/>
                <a:uFillTx/>
                <a:latin typeface="Montserrat"/>
                <a:sym typeface="Montserrat"/>
              </a:rPr>
              <a:t>Conçu pour remplacer mirage III et mirage F1</a:t>
            </a:r>
          </a:p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71E8"/>
              </a:buClr>
              <a:buSzPts val="1800"/>
              <a:buNone/>
              <a:tabLst/>
              <a:defRPr/>
            </a:pPr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srgbClr val="5C71E8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71E8"/>
              </a:buClr>
              <a:buSzPts val="1800"/>
              <a:buNone/>
              <a:tabLst/>
              <a:defRPr/>
            </a:pPr>
            <a:endParaRPr kumimoji="0" lang="fr-FR" sz="1200" b="0" i="0" u="none" strike="noStrike" kern="0" cap="none" spc="0" normalizeH="0" baseline="0" noProof="0">
              <a:ln>
                <a:noFill/>
              </a:ln>
              <a:solidFill>
                <a:srgbClr val="5C71E8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114300" indent="0">
              <a:buNone/>
            </a:pPr>
            <a:endParaRPr lang="fr-FR"/>
          </a:p>
          <a:p>
            <a:pPr marL="114300" indent="0">
              <a:buNone/>
            </a:pPr>
            <a:endParaRPr lang="fr-FR"/>
          </a:p>
          <a:p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065EA91-9A84-BEA2-733D-94B53008156F}"/>
              </a:ext>
            </a:extLst>
          </p:cNvPr>
          <p:cNvSpPr txBox="1"/>
          <p:nvPr/>
        </p:nvSpPr>
        <p:spPr>
          <a:xfrm>
            <a:off x="4572000" y="1580406"/>
            <a:ext cx="4572000" cy="2831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C71E8"/>
              </a:buClr>
              <a:buSzPts val="1800"/>
              <a:buFont typeface="Montserrat"/>
              <a:buChar char="●"/>
              <a:tabLst/>
              <a:defRPr/>
            </a:pPr>
            <a:r>
              <a:rPr kumimoji="0" lang="fr-FR" sz="1200" b="1" i="0" u="none" strike="noStrike" kern="0" cap="none" spc="0" normalizeH="0" baseline="0" noProof="0">
                <a:ln>
                  <a:noFill/>
                </a:ln>
                <a:solidFill>
                  <a:srgbClr val="5C71E8"/>
                </a:solidFill>
                <a:effectLst/>
                <a:uLnTx/>
                <a:uFillTx/>
                <a:latin typeface="Montserrat"/>
                <a:sym typeface="Montserrat"/>
              </a:rPr>
              <a:t>Technologies</a:t>
            </a: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5C71E8"/>
                </a:solidFill>
                <a:effectLst/>
                <a:uLnTx/>
                <a:uFillTx/>
                <a:latin typeface="Montserrat"/>
                <a:sym typeface="Montserrat"/>
              </a:rPr>
              <a:t> qui permettent:</a:t>
            </a: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C71E8"/>
              </a:buClr>
              <a:buSzPts val="1800"/>
              <a:buFontTx/>
              <a:buChar char="-"/>
              <a:tabLst/>
              <a:defRPr/>
            </a:pP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5C71E8"/>
                </a:solidFill>
                <a:effectLst/>
                <a:uLnTx/>
                <a:uFillTx/>
                <a:latin typeface="Montserrat"/>
                <a:sym typeface="Montserrat"/>
              </a:rPr>
              <a:t>Missions de reconnaissance et attaques au sol</a:t>
            </a: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C71E8"/>
              </a:buClr>
              <a:buSzPts val="1800"/>
              <a:buFontTx/>
              <a:buChar char="-"/>
              <a:tabLst/>
              <a:defRPr/>
            </a:pP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5C71E8"/>
                </a:solidFill>
                <a:effectLst/>
                <a:uLnTx/>
                <a:uFillTx/>
                <a:latin typeface="Montserrat"/>
                <a:sym typeface="Montserrat"/>
              </a:rPr>
              <a:t>Missions de défense aérienne </a:t>
            </a: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C71E8"/>
              </a:buClr>
              <a:buSzPts val="1800"/>
              <a:buFont typeface="Montserrat"/>
              <a:buChar char="●"/>
              <a:tabLst/>
              <a:defRPr/>
            </a:pP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5C71E8"/>
                </a:solidFill>
                <a:effectLst/>
                <a:uLnTx/>
                <a:uFillTx/>
                <a:latin typeface="Montserrat"/>
                <a:sym typeface="Montserrat"/>
              </a:rPr>
              <a:t>Utilisés dans de nombreux </a:t>
            </a:r>
            <a:r>
              <a:rPr kumimoji="0" lang="fr-FR" sz="1200" b="1" i="0" u="none" strike="noStrike" kern="0" cap="none" spc="0" normalizeH="0" baseline="0" noProof="0">
                <a:ln>
                  <a:noFill/>
                </a:ln>
                <a:solidFill>
                  <a:srgbClr val="5C71E8"/>
                </a:solidFill>
                <a:effectLst/>
                <a:uLnTx/>
                <a:uFillTx/>
                <a:latin typeface="Montserrat"/>
                <a:sym typeface="Montserrat"/>
              </a:rPr>
              <a:t>conflits et interventions</a:t>
            </a:r>
          </a:p>
          <a:p>
            <a:pPr marL="11430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C71E8"/>
              </a:buClr>
              <a:buSzPts val="1800"/>
              <a:buFont typeface="Montserrat"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5C71E8"/>
                </a:solidFill>
                <a:effectLst/>
                <a:uLnTx/>
                <a:uFillTx/>
                <a:latin typeface="Montserrat"/>
                <a:sym typeface="Montserrat"/>
              </a:rPr>
              <a:t>-&gt; Guerre du Golfe (1991), Lybie (2011)</a:t>
            </a: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C71E8"/>
              </a:buClr>
              <a:buSzPts val="1800"/>
              <a:buFont typeface="Montserrat"/>
              <a:buChar char="●"/>
              <a:tabLst/>
              <a:defRPr/>
            </a:pPr>
            <a:r>
              <a:rPr kumimoji="0" lang="fr-FR" sz="1200" b="1" i="0" u="none" strike="noStrike" kern="0" cap="none" spc="0" normalizeH="0" baseline="0" noProof="0">
                <a:ln>
                  <a:noFill/>
                </a:ln>
                <a:solidFill>
                  <a:srgbClr val="5C71E8"/>
                </a:solidFill>
                <a:effectLst/>
                <a:uLnTx/>
                <a:uFillTx/>
                <a:latin typeface="Montserrat"/>
                <a:sym typeface="Montserrat"/>
              </a:rPr>
              <a:t>Actuellement en service </a:t>
            </a: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5C71E8"/>
                </a:solidFill>
                <a:effectLst/>
                <a:uLnTx/>
                <a:uFillTx/>
                <a:latin typeface="Montserrat"/>
                <a:sym typeface="Montserrat"/>
              </a:rPr>
              <a:t>dans +sieurs forces aériennes à travers le monde </a:t>
            </a: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C71E8"/>
              </a:buClr>
              <a:buSzPts val="1800"/>
              <a:buFont typeface="Montserrat"/>
              <a:buChar char="●"/>
              <a:tabLst/>
              <a:defRPr/>
            </a:pPr>
            <a:r>
              <a:rPr kumimoji="0" lang="fr-FR" sz="1200" b="1" i="0" u="none" strike="noStrike" kern="0" cap="none" spc="0" normalizeH="0" baseline="0" noProof="0">
                <a:ln>
                  <a:noFill/>
                </a:ln>
                <a:solidFill>
                  <a:srgbClr val="5C71E8"/>
                </a:solidFill>
                <a:effectLst/>
                <a:uLnTx/>
                <a:uFillTx/>
                <a:latin typeface="Montserrat"/>
                <a:sym typeface="Montserrat"/>
              </a:rPr>
              <a:t>Modernisé </a:t>
            </a:r>
            <a:r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5C71E8"/>
                </a:solidFill>
                <a:effectLst/>
                <a:uLnTx/>
                <a:uFillTx/>
                <a:latin typeface="Montserrat"/>
                <a:sym typeface="Montserrat"/>
              </a:rPr>
              <a:t>à +sieurs reprises =&gt; améliorer capacités</a:t>
            </a:r>
          </a:p>
        </p:txBody>
      </p:sp>
      <p:grpSp>
        <p:nvGrpSpPr>
          <p:cNvPr id="10" name="Google Shape;5941;p77">
            <a:extLst>
              <a:ext uri="{FF2B5EF4-FFF2-40B4-BE49-F238E27FC236}">
                <a16:creationId xmlns:a16="http://schemas.microsoft.com/office/drawing/2014/main" id="{8711660F-282C-9457-9EA6-CA434A8CB0AF}"/>
              </a:ext>
            </a:extLst>
          </p:cNvPr>
          <p:cNvGrpSpPr/>
          <p:nvPr/>
        </p:nvGrpSpPr>
        <p:grpSpPr>
          <a:xfrm>
            <a:off x="8214249" y="4342630"/>
            <a:ext cx="779502" cy="631553"/>
            <a:chOff x="-40745125" y="3632900"/>
            <a:chExt cx="318225" cy="289875"/>
          </a:xfrm>
          <a:solidFill>
            <a:schemeClr val="accent2"/>
          </a:solidFill>
        </p:grpSpPr>
        <p:sp>
          <p:nvSpPr>
            <p:cNvPr id="11" name="Google Shape;5942;p77">
              <a:extLst>
                <a:ext uri="{FF2B5EF4-FFF2-40B4-BE49-F238E27FC236}">
                  <a16:creationId xmlns:a16="http://schemas.microsoft.com/office/drawing/2014/main" id="{0B588C87-E7E1-4BF0-201B-195AC926A372}"/>
                </a:ext>
              </a:extLst>
            </p:cNvPr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943;p77">
              <a:extLst>
                <a:ext uri="{FF2B5EF4-FFF2-40B4-BE49-F238E27FC236}">
                  <a16:creationId xmlns:a16="http://schemas.microsoft.com/office/drawing/2014/main" id="{0303F496-2A16-3F93-1E21-A7A15012D4A0}"/>
                </a:ext>
              </a:extLst>
            </p:cNvPr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944;p77">
              <a:extLst>
                <a:ext uri="{FF2B5EF4-FFF2-40B4-BE49-F238E27FC236}">
                  <a16:creationId xmlns:a16="http://schemas.microsoft.com/office/drawing/2014/main" id="{6933A4A2-5DCA-9733-6418-340F40FDBC8C}"/>
                </a:ext>
              </a:extLst>
            </p:cNvPr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945;p77">
              <a:extLst>
                <a:ext uri="{FF2B5EF4-FFF2-40B4-BE49-F238E27FC236}">
                  <a16:creationId xmlns:a16="http://schemas.microsoft.com/office/drawing/2014/main" id="{1CBA047C-DE0F-2A5A-D74E-1FCE282766AE}"/>
                </a:ext>
              </a:extLst>
            </p:cNvPr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946;p77">
              <a:extLst>
                <a:ext uri="{FF2B5EF4-FFF2-40B4-BE49-F238E27FC236}">
                  <a16:creationId xmlns:a16="http://schemas.microsoft.com/office/drawing/2014/main" id="{947817D4-1401-6F3B-A63F-D43A753B1DBF}"/>
                </a:ext>
              </a:extLst>
            </p:cNvPr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47;p77">
              <a:extLst>
                <a:ext uri="{FF2B5EF4-FFF2-40B4-BE49-F238E27FC236}">
                  <a16:creationId xmlns:a16="http://schemas.microsoft.com/office/drawing/2014/main" id="{C00434D4-1961-750C-86B0-B97CFAFDACC7}"/>
                </a:ext>
              </a:extLst>
            </p:cNvPr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948;p77">
              <a:extLst>
                <a:ext uri="{FF2B5EF4-FFF2-40B4-BE49-F238E27FC236}">
                  <a16:creationId xmlns:a16="http://schemas.microsoft.com/office/drawing/2014/main" id="{DBEB3F44-10BD-3F67-0215-AB7D545FA9E5}"/>
                </a:ext>
              </a:extLst>
            </p:cNvPr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5975;p77">
            <a:extLst>
              <a:ext uri="{FF2B5EF4-FFF2-40B4-BE49-F238E27FC236}">
                <a16:creationId xmlns:a16="http://schemas.microsoft.com/office/drawing/2014/main" id="{4BD7A18F-9E39-5982-0348-F55FDAD9FB8F}"/>
              </a:ext>
            </a:extLst>
          </p:cNvPr>
          <p:cNvGrpSpPr/>
          <p:nvPr/>
        </p:nvGrpSpPr>
        <p:grpSpPr>
          <a:xfrm>
            <a:off x="100251" y="1313881"/>
            <a:ext cx="675603" cy="695027"/>
            <a:chOff x="-40372575" y="3604550"/>
            <a:chExt cx="311150" cy="316650"/>
          </a:xfrm>
          <a:solidFill>
            <a:schemeClr val="accent2"/>
          </a:solidFill>
        </p:grpSpPr>
        <p:sp>
          <p:nvSpPr>
            <p:cNvPr id="19" name="Google Shape;5976;p77">
              <a:extLst>
                <a:ext uri="{FF2B5EF4-FFF2-40B4-BE49-F238E27FC236}">
                  <a16:creationId xmlns:a16="http://schemas.microsoft.com/office/drawing/2014/main" id="{68C7CC83-F055-6DBD-2D7B-0716E8B6C760}"/>
                </a:ext>
              </a:extLst>
            </p:cNvPr>
            <p:cNvSpPr/>
            <p:nvPr/>
          </p:nvSpPr>
          <p:spPr>
            <a:xfrm>
              <a:off x="-40372575" y="3604550"/>
              <a:ext cx="311150" cy="134475"/>
            </a:xfrm>
            <a:custGeom>
              <a:avLst/>
              <a:gdLst/>
              <a:ahLst/>
              <a:cxnLst/>
              <a:rect l="l" t="t" r="r" b="b"/>
              <a:pathLst>
                <a:path w="12446" h="5379" extrusionOk="0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977;p77">
              <a:extLst>
                <a:ext uri="{FF2B5EF4-FFF2-40B4-BE49-F238E27FC236}">
                  <a16:creationId xmlns:a16="http://schemas.microsoft.com/office/drawing/2014/main" id="{E47BE17D-CCFB-0C1A-6058-F4E2A36121C3}"/>
                </a:ext>
              </a:extLst>
            </p:cNvPr>
            <p:cNvSpPr/>
            <p:nvPr/>
          </p:nvSpPr>
          <p:spPr>
            <a:xfrm>
              <a:off x="-40312700" y="3730575"/>
              <a:ext cx="185100" cy="190625"/>
            </a:xfrm>
            <a:custGeom>
              <a:avLst/>
              <a:gdLst/>
              <a:ahLst/>
              <a:cxnLst/>
              <a:rect l="l" t="t" r="r" b="b"/>
              <a:pathLst>
                <a:path w="7404" h="7625" extrusionOk="0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978;p77">
              <a:extLst>
                <a:ext uri="{FF2B5EF4-FFF2-40B4-BE49-F238E27FC236}">
                  <a16:creationId xmlns:a16="http://schemas.microsoft.com/office/drawing/2014/main" id="{7FA4D4FD-39D8-155B-FCAE-EA3B07BAE530}"/>
                </a:ext>
              </a:extLst>
            </p:cNvPr>
            <p:cNvSpPr/>
            <p:nvPr/>
          </p:nvSpPr>
          <p:spPr>
            <a:xfrm>
              <a:off x="-40250475" y="3688025"/>
              <a:ext cx="66950" cy="20500"/>
            </a:xfrm>
            <a:custGeom>
              <a:avLst/>
              <a:gdLst/>
              <a:ahLst/>
              <a:cxnLst/>
              <a:rect l="l" t="t" r="r" b="b"/>
              <a:pathLst>
                <a:path w="2678" h="820" extrusionOk="0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7438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5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308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Chiffres clés</a:t>
            </a:r>
            <a:endParaRPr/>
          </a:p>
        </p:txBody>
      </p:sp>
      <p:sp>
        <p:nvSpPr>
          <p:cNvPr id="470" name="Google Shape;470;p45"/>
          <p:cNvSpPr txBox="1">
            <a:spLocks noGrp="1"/>
          </p:cNvSpPr>
          <p:nvPr>
            <p:ph type="subTitle" idx="2"/>
          </p:nvPr>
        </p:nvSpPr>
        <p:spPr>
          <a:xfrm>
            <a:off x="831688" y="2790750"/>
            <a:ext cx="19071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470 Mirage 2000 à l’heure actuelle</a:t>
            </a:r>
            <a:endParaRPr/>
          </a:p>
        </p:txBody>
      </p:sp>
      <p:sp>
        <p:nvSpPr>
          <p:cNvPr id="471" name="Google Shape;471;p45"/>
          <p:cNvSpPr txBox="1">
            <a:spLocks noGrp="1"/>
          </p:cNvSpPr>
          <p:nvPr>
            <p:ph type="subTitle" idx="4"/>
          </p:nvPr>
        </p:nvSpPr>
        <p:spPr>
          <a:xfrm>
            <a:off x="3618363" y="2790750"/>
            <a:ext cx="19071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Dans 9 armées de l’air différentes</a:t>
            </a:r>
            <a:endParaRPr/>
          </a:p>
        </p:txBody>
      </p:sp>
      <p:sp>
        <p:nvSpPr>
          <p:cNvPr id="472" name="Google Shape;472;p45"/>
          <p:cNvSpPr txBox="1">
            <a:spLocks noGrp="1"/>
          </p:cNvSpPr>
          <p:nvPr>
            <p:ph type="subTitle" idx="6"/>
          </p:nvPr>
        </p:nvSpPr>
        <p:spPr>
          <a:xfrm>
            <a:off x="6415939" y="2979074"/>
            <a:ext cx="1907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 d’ 1,8 million</a:t>
            </a:r>
            <a:endParaRPr/>
          </a:p>
        </p:txBody>
      </p:sp>
      <p:sp>
        <p:nvSpPr>
          <p:cNvPr id="473" name="Google Shape;473;p45"/>
          <p:cNvSpPr txBox="1">
            <a:spLocks noGrp="1"/>
          </p:cNvSpPr>
          <p:nvPr>
            <p:ph type="subTitle" idx="1"/>
          </p:nvPr>
        </p:nvSpPr>
        <p:spPr>
          <a:xfrm>
            <a:off x="867688" y="3763750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Activité</a:t>
            </a:r>
            <a:endParaRPr sz="1400"/>
          </a:p>
        </p:txBody>
      </p:sp>
      <p:sp>
        <p:nvSpPr>
          <p:cNvPr id="474" name="Google Shape;474;p45"/>
          <p:cNvSpPr txBox="1">
            <a:spLocks noGrp="1"/>
          </p:cNvSpPr>
          <p:nvPr>
            <p:ph type="subTitle" idx="3"/>
          </p:nvPr>
        </p:nvSpPr>
        <p:spPr>
          <a:xfrm>
            <a:off x="3654363" y="3763750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Présence</a:t>
            </a:r>
            <a:endParaRPr/>
          </a:p>
        </p:txBody>
      </p:sp>
      <p:sp>
        <p:nvSpPr>
          <p:cNvPr id="475" name="Google Shape;475;p45"/>
          <p:cNvSpPr txBox="1">
            <a:spLocks noGrp="1"/>
          </p:cNvSpPr>
          <p:nvPr>
            <p:ph type="subTitle" idx="5"/>
          </p:nvPr>
        </p:nvSpPr>
        <p:spPr>
          <a:xfrm>
            <a:off x="6407563" y="3763750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400"/>
              <a:t>H</a:t>
            </a:r>
            <a:r>
              <a:rPr lang="en" sz="1400"/>
              <a:t>eures de vol</a:t>
            </a:r>
            <a:endParaRPr sz="1400"/>
          </a:p>
        </p:txBody>
      </p:sp>
      <p:grpSp>
        <p:nvGrpSpPr>
          <p:cNvPr id="2" name="Google Shape;6260;p78">
            <a:extLst>
              <a:ext uri="{FF2B5EF4-FFF2-40B4-BE49-F238E27FC236}">
                <a16:creationId xmlns:a16="http://schemas.microsoft.com/office/drawing/2014/main" id="{D10CAC45-7D67-9CBB-8339-6CF205CE9D3C}"/>
              </a:ext>
            </a:extLst>
          </p:cNvPr>
          <p:cNvGrpSpPr/>
          <p:nvPr/>
        </p:nvGrpSpPr>
        <p:grpSpPr>
          <a:xfrm>
            <a:off x="6974667" y="2092820"/>
            <a:ext cx="772891" cy="720926"/>
            <a:chOff x="-65144125" y="4094450"/>
            <a:chExt cx="311900" cy="317425"/>
          </a:xfrm>
          <a:solidFill>
            <a:schemeClr val="accent3"/>
          </a:solidFill>
        </p:grpSpPr>
        <p:sp>
          <p:nvSpPr>
            <p:cNvPr id="3" name="Google Shape;6261;p78">
              <a:extLst>
                <a:ext uri="{FF2B5EF4-FFF2-40B4-BE49-F238E27FC236}">
                  <a16:creationId xmlns:a16="http://schemas.microsoft.com/office/drawing/2014/main" id="{A550AC51-0BE7-83DE-B2C6-E85E461BFFC1}"/>
                </a:ext>
              </a:extLst>
            </p:cNvPr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262;p78">
              <a:extLst>
                <a:ext uri="{FF2B5EF4-FFF2-40B4-BE49-F238E27FC236}">
                  <a16:creationId xmlns:a16="http://schemas.microsoft.com/office/drawing/2014/main" id="{2775442C-A5DD-4D8E-E673-EB10FEA6F1B5}"/>
                </a:ext>
              </a:extLst>
            </p:cNvPr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263;p78">
              <a:extLst>
                <a:ext uri="{FF2B5EF4-FFF2-40B4-BE49-F238E27FC236}">
                  <a16:creationId xmlns:a16="http://schemas.microsoft.com/office/drawing/2014/main" id="{AD314980-E016-6785-4EB4-1C30C6A1C1C4}"/>
                </a:ext>
              </a:extLst>
            </p:cNvPr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5811;p76">
            <a:extLst>
              <a:ext uri="{FF2B5EF4-FFF2-40B4-BE49-F238E27FC236}">
                <a16:creationId xmlns:a16="http://schemas.microsoft.com/office/drawing/2014/main" id="{4097317A-6D4A-418D-294F-EA55935217F0}"/>
              </a:ext>
            </a:extLst>
          </p:cNvPr>
          <p:cNvGrpSpPr/>
          <p:nvPr/>
        </p:nvGrpSpPr>
        <p:grpSpPr>
          <a:xfrm>
            <a:off x="4295762" y="2210839"/>
            <a:ext cx="605107" cy="579911"/>
            <a:chOff x="2084100" y="4400250"/>
            <a:chExt cx="486550" cy="479925"/>
          </a:xfrm>
          <a:solidFill>
            <a:schemeClr val="accent3"/>
          </a:solidFill>
        </p:grpSpPr>
        <p:sp>
          <p:nvSpPr>
            <p:cNvPr id="7" name="Google Shape;5812;p76">
              <a:extLst>
                <a:ext uri="{FF2B5EF4-FFF2-40B4-BE49-F238E27FC236}">
                  <a16:creationId xmlns:a16="http://schemas.microsoft.com/office/drawing/2014/main" id="{9F42F7AD-C9A4-0DF9-4143-8637B8107341}"/>
                </a:ext>
              </a:extLst>
            </p:cNvPr>
            <p:cNvSpPr/>
            <p:nvPr/>
          </p:nvSpPr>
          <p:spPr>
            <a:xfrm>
              <a:off x="2084100" y="4652250"/>
              <a:ext cx="105325" cy="90050"/>
            </a:xfrm>
            <a:custGeom>
              <a:avLst/>
              <a:gdLst/>
              <a:ahLst/>
              <a:cxnLst/>
              <a:rect l="l" t="t" r="r" b="b"/>
              <a:pathLst>
                <a:path w="4213" h="3602" extrusionOk="0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5813;p76">
              <a:extLst>
                <a:ext uri="{FF2B5EF4-FFF2-40B4-BE49-F238E27FC236}">
                  <a16:creationId xmlns:a16="http://schemas.microsoft.com/office/drawing/2014/main" id="{2C27F149-3CC1-8D84-E671-EE1CE9EC25EA}"/>
                </a:ext>
              </a:extLst>
            </p:cNvPr>
            <p:cNvSpPr/>
            <p:nvPr/>
          </p:nvSpPr>
          <p:spPr>
            <a:xfrm>
              <a:off x="2372575" y="4644175"/>
              <a:ext cx="175875" cy="226275"/>
            </a:xfrm>
            <a:custGeom>
              <a:avLst/>
              <a:gdLst/>
              <a:ahLst/>
              <a:cxnLst/>
              <a:rect l="l" t="t" r="r" b="b"/>
              <a:pathLst>
                <a:path w="7035" h="9051" extrusionOk="0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5814;p76">
              <a:extLst>
                <a:ext uri="{FF2B5EF4-FFF2-40B4-BE49-F238E27FC236}">
                  <a16:creationId xmlns:a16="http://schemas.microsoft.com/office/drawing/2014/main" id="{C390310B-5A2F-CEBE-BB30-D13A7730CEE2}"/>
                </a:ext>
              </a:extLst>
            </p:cNvPr>
            <p:cNvSpPr/>
            <p:nvPr/>
          </p:nvSpPr>
          <p:spPr>
            <a:xfrm>
              <a:off x="2093950" y="4419400"/>
              <a:ext cx="228500" cy="174750"/>
            </a:xfrm>
            <a:custGeom>
              <a:avLst/>
              <a:gdLst/>
              <a:ahLst/>
              <a:cxnLst/>
              <a:rect l="l" t="t" r="r" b="b"/>
              <a:pathLst>
                <a:path w="9140" h="6990" extrusionOk="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5815;p76">
              <a:extLst>
                <a:ext uri="{FF2B5EF4-FFF2-40B4-BE49-F238E27FC236}">
                  <a16:creationId xmlns:a16="http://schemas.microsoft.com/office/drawing/2014/main" id="{7F7AC2FE-68DC-4D45-FA2D-543D1046AAAA}"/>
                </a:ext>
              </a:extLst>
            </p:cNvPr>
            <p:cNvSpPr/>
            <p:nvPr/>
          </p:nvSpPr>
          <p:spPr>
            <a:xfrm>
              <a:off x="2224425" y="4777500"/>
              <a:ext cx="90425" cy="102675"/>
            </a:xfrm>
            <a:custGeom>
              <a:avLst/>
              <a:gdLst/>
              <a:ahLst/>
              <a:cxnLst/>
              <a:rect l="l" t="t" r="r" b="b"/>
              <a:pathLst>
                <a:path w="3617" h="4107" extrusionOk="0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5816;p76">
              <a:extLst>
                <a:ext uri="{FF2B5EF4-FFF2-40B4-BE49-F238E27FC236}">
                  <a16:creationId xmlns:a16="http://schemas.microsoft.com/office/drawing/2014/main" id="{177F446E-3875-668A-2B01-0C2CA8FB8FFD}"/>
                </a:ext>
              </a:extLst>
            </p:cNvPr>
            <p:cNvSpPr/>
            <p:nvPr/>
          </p:nvSpPr>
          <p:spPr>
            <a:xfrm>
              <a:off x="2454100" y="4400250"/>
              <a:ext cx="116550" cy="107300"/>
            </a:xfrm>
            <a:custGeom>
              <a:avLst/>
              <a:gdLst/>
              <a:ahLst/>
              <a:cxnLst/>
              <a:rect l="l" t="t" r="r" b="b"/>
              <a:pathLst>
                <a:path w="4662" h="4292" extrusionOk="0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5817;p76">
              <a:extLst>
                <a:ext uri="{FF2B5EF4-FFF2-40B4-BE49-F238E27FC236}">
                  <a16:creationId xmlns:a16="http://schemas.microsoft.com/office/drawing/2014/main" id="{4E0A05AF-B325-833D-CD15-B90B0624EA73}"/>
                </a:ext>
              </a:extLst>
            </p:cNvPr>
            <p:cNvSpPr/>
            <p:nvPr/>
          </p:nvSpPr>
          <p:spPr>
            <a:xfrm>
              <a:off x="2152975" y="4431500"/>
              <a:ext cx="381925" cy="377725"/>
            </a:xfrm>
            <a:custGeom>
              <a:avLst/>
              <a:gdLst/>
              <a:ahLst/>
              <a:cxnLst/>
              <a:rect l="l" t="t" r="r" b="b"/>
              <a:pathLst>
                <a:path w="15277" h="15109" extrusionOk="0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" name="Google Shape;6444;p78">
            <a:extLst>
              <a:ext uri="{FF2B5EF4-FFF2-40B4-BE49-F238E27FC236}">
                <a16:creationId xmlns:a16="http://schemas.microsoft.com/office/drawing/2014/main" id="{9BB70A73-68D7-687B-A426-7A3692DBE9FE}"/>
              </a:ext>
            </a:extLst>
          </p:cNvPr>
          <p:cNvSpPr/>
          <p:nvPr/>
        </p:nvSpPr>
        <p:spPr>
          <a:xfrm>
            <a:off x="1432455" y="2038159"/>
            <a:ext cx="705566" cy="773100"/>
          </a:xfrm>
          <a:custGeom>
            <a:avLst/>
            <a:gdLst/>
            <a:ahLst/>
            <a:cxnLst/>
            <a:rect l="l" t="t" r="r" b="b"/>
            <a:pathLst>
              <a:path w="12666" h="12016" extrusionOk="0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1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50379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Présence dans le monde</a:t>
            </a:r>
            <a:endParaRPr/>
          </a:p>
        </p:txBody>
      </p:sp>
      <p:grpSp>
        <p:nvGrpSpPr>
          <p:cNvPr id="575" name="Google Shape;575;p51"/>
          <p:cNvGrpSpPr/>
          <p:nvPr/>
        </p:nvGrpSpPr>
        <p:grpSpPr>
          <a:xfrm>
            <a:off x="4151412" y="1828821"/>
            <a:ext cx="4031451" cy="2650975"/>
            <a:chOff x="235800" y="830650"/>
            <a:chExt cx="6978450" cy="4588844"/>
          </a:xfrm>
        </p:grpSpPr>
        <p:sp>
          <p:nvSpPr>
            <p:cNvPr id="576" name="Google Shape;576;p51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1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1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1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1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1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" name="Google Shape;582;p51"/>
          <p:cNvSpPr txBox="1"/>
          <p:nvPr/>
        </p:nvSpPr>
        <p:spPr>
          <a:xfrm>
            <a:off x="1428838" y="1937188"/>
            <a:ext cx="1835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rgbClr val="424180"/>
                </a:solidFill>
                <a:latin typeface="Montserrat"/>
                <a:ea typeface="Montserrat"/>
                <a:cs typeface="Montserrat"/>
                <a:sym typeface="Montserrat"/>
              </a:rPr>
              <a:t>Europe</a:t>
            </a:r>
            <a:endParaRPr sz="1800" b="1">
              <a:solidFill>
                <a:srgbClr val="4241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3" name="Google Shape;583;p51"/>
          <p:cNvSpPr txBox="1"/>
          <p:nvPr/>
        </p:nvSpPr>
        <p:spPr>
          <a:xfrm>
            <a:off x="1428838" y="2277250"/>
            <a:ext cx="190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Grèce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4" name="Google Shape;584;p51"/>
          <p:cNvSpPr txBox="1"/>
          <p:nvPr/>
        </p:nvSpPr>
        <p:spPr>
          <a:xfrm>
            <a:off x="1428838" y="3663800"/>
            <a:ext cx="1835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rgbClr val="424180"/>
                </a:solidFill>
                <a:latin typeface="Montserrat"/>
                <a:ea typeface="Montserrat"/>
                <a:cs typeface="Montserrat"/>
                <a:sym typeface="Montserrat"/>
              </a:rPr>
              <a:t>Asie</a:t>
            </a:r>
            <a:endParaRPr sz="1800" b="1">
              <a:solidFill>
                <a:srgbClr val="4241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5" name="Google Shape;585;p51"/>
          <p:cNvSpPr txBox="1"/>
          <p:nvPr/>
        </p:nvSpPr>
        <p:spPr>
          <a:xfrm>
            <a:off x="1428850" y="3998700"/>
            <a:ext cx="190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Inde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Taiwan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Qatar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Emirats Arabe Unis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6" name="Google Shape;586;p51"/>
          <p:cNvSpPr txBox="1"/>
          <p:nvPr/>
        </p:nvSpPr>
        <p:spPr>
          <a:xfrm flipH="1">
            <a:off x="1428850" y="2668125"/>
            <a:ext cx="2362974" cy="27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rgbClr val="424180"/>
                </a:solidFill>
                <a:latin typeface="Montserrat"/>
                <a:ea typeface="Montserrat"/>
                <a:cs typeface="Montserrat"/>
                <a:sym typeface="Montserrat"/>
              </a:rPr>
              <a:t>Amérique du Sud</a:t>
            </a:r>
            <a:endParaRPr sz="1800" b="1">
              <a:solidFill>
                <a:srgbClr val="4241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7" name="Google Shape;587;p51"/>
          <p:cNvSpPr txBox="1"/>
          <p:nvPr/>
        </p:nvSpPr>
        <p:spPr>
          <a:xfrm flipH="1">
            <a:off x="1428838" y="3003025"/>
            <a:ext cx="190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Brésil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Pérou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8" name="Google Shape;588;p51"/>
          <p:cNvSpPr/>
          <p:nvPr/>
        </p:nvSpPr>
        <p:spPr>
          <a:xfrm flipH="1">
            <a:off x="962469" y="2007211"/>
            <a:ext cx="242442" cy="356769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51"/>
          <p:cNvSpPr/>
          <p:nvPr/>
        </p:nvSpPr>
        <p:spPr>
          <a:xfrm flipH="1">
            <a:off x="5038594" y="3428940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51"/>
          <p:cNvSpPr/>
          <p:nvPr/>
        </p:nvSpPr>
        <p:spPr>
          <a:xfrm flipH="1">
            <a:off x="6249256" y="2691573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51"/>
          <p:cNvSpPr/>
          <p:nvPr/>
        </p:nvSpPr>
        <p:spPr>
          <a:xfrm flipH="1">
            <a:off x="962469" y="2814002"/>
            <a:ext cx="242442" cy="356769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51"/>
          <p:cNvSpPr/>
          <p:nvPr/>
        </p:nvSpPr>
        <p:spPr>
          <a:xfrm flipH="1">
            <a:off x="962469" y="3799177"/>
            <a:ext cx="242442" cy="356769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1"/>
          <p:cNvSpPr/>
          <p:nvPr/>
        </p:nvSpPr>
        <p:spPr>
          <a:xfrm flipH="1">
            <a:off x="5399331" y="3494995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51"/>
          <p:cNvSpPr/>
          <p:nvPr/>
        </p:nvSpPr>
        <p:spPr>
          <a:xfrm flipH="1">
            <a:off x="7069321" y="2972535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51"/>
          <p:cNvSpPr/>
          <p:nvPr/>
        </p:nvSpPr>
        <p:spPr>
          <a:xfrm flipH="1">
            <a:off x="6655567" y="2945400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51"/>
          <p:cNvSpPr/>
          <p:nvPr/>
        </p:nvSpPr>
        <p:spPr>
          <a:xfrm flipH="1">
            <a:off x="6758575" y="2969100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94;p51">
            <a:extLst>
              <a:ext uri="{FF2B5EF4-FFF2-40B4-BE49-F238E27FC236}">
                <a16:creationId xmlns:a16="http://schemas.microsoft.com/office/drawing/2014/main" id="{91CC61CF-22DB-5843-AC02-FED93CC6D031}"/>
              </a:ext>
            </a:extLst>
          </p:cNvPr>
          <p:cNvSpPr/>
          <p:nvPr/>
        </p:nvSpPr>
        <p:spPr>
          <a:xfrm flipH="1">
            <a:off x="7625867" y="3042620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E20177E-0038-A54A-1CEF-5A9995234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Les différents modèles </a:t>
            </a:r>
          </a:p>
        </p:txBody>
      </p:sp>
    </p:spTree>
    <p:extLst>
      <p:ext uri="{BB962C8B-B14F-4D97-AF65-F5344CB8AC3E}">
        <p14:creationId xmlns:p14="http://schemas.microsoft.com/office/powerpoint/2010/main" val="1284532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Mirage 2000B | Aviateur">
            <a:extLst>
              <a:ext uri="{FF2B5EF4-FFF2-40B4-BE49-F238E27FC236}">
                <a16:creationId xmlns:a16="http://schemas.microsoft.com/office/drawing/2014/main" id="{89476997-EA73-8A26-EB46-DEF4A98B9D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1" r="7943"/>
          <a:stretch/>
        </p:blipFill>
        <p:spPr bwMode="auto">
          <a:xfrm>
            <a:off x="509629" y="410652"/>
            <a:ext cx="2368743" cy="15806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age 2" descr="Mirage 2000B | Aviateur">
            <a:extLst>
              <a:ext uri="{FF2B5EF4-FFF2-40B4-BE49-F238E27FC236}">
                <a16:creationId xmlns:a16="http://schemas.microsoft.com/office/drawing/2014/main" id="{EA5EA961-3C64-B78B-F23F-FFAAAB84A1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29" y="2227276"/>
            <a:ext cx="2368743" cy="1531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 descr="L'Armée de l'Air envisage d'utiliser les Mirage 2000C en opération pour  effectuer des missions air-sol - Defens'Aero">
            <a:extLst>
              <a:ext uri="{FF2B5EF4-FFF2-40B4-BE49-F238E27FC236}">
                <a16:creationId xmlns:a16="http://schemas.microsoft.com/office/drawing/2014/main" id="{7CAB5AEE-B5C4-F4AB-7DF8-9583913B28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010" y="410652"/>
            <a:ext cx="2371622" cy="158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 descr="Mirage 2000-5 | Armée de l'air">
            <a:extLst>
              <a:ext uri="{FF2B5EF4-FFF2-40B4-BE49-F238E27FC236}">
                <a16:creationId xmlns:a16="http://schemas.microsoft.com/office/drawing/2014/main" id="{A5CD60C8-6644-DFBD-F130-EA01257ECE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0" r="3917"/>
          <a:stretch/>
        </p:blipFill>
        <p:spPr bwMode="auto">
          <a:xfrm>
            <a:off x="6265628" y="554971"/>
            <a:ext cx="2368743" cy="12920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 descr="Fin de mission en Estonie pour les Mirage 2000-5 des Cigognes - Aerobuzz :  Aerobuzz">
            <a:extLst>
              <a:ext uri="{FF2B5EF4-FFF2-40B4-BE49-F238E27FC236}">
                <a16:creationId xmlns:a16="http://schemas.microsoft.com/office/drawing/2014/main" id="{E9B29B7F-7624-EEB3-C0D0-2EC67AED7C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628" y="2167435"/>
            <a:ext cx="2387027" cy="159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Un Mirage 2000-9 émirien s'écrase au Yémen">
            <a:extLst>
              <a:ext uri="{FF2B5EF4-FFF2-40B4-BE49-F238E27FC236}">
                <a16:creationId xmlns:a16="http://schemas.microsoft.com/office/drawing/2014/main" id="{C41139A7-C322-730B-3086-47F7B60C7F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595" y="2711497"/>
            <a:ext cx="2310452" cy="15312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DD18750-3B72-A755-6833-5B6FA17363AB}"/>
              </a:ext>
            </a:extLst>
          </p:cNvPr>
          <p:cNvSpPr/>
          <p:nvPr/>
        </p:nvSpPr>
        <p:spPr>
          <a:xfrm>
            <a:off x="365760" y="214685"/>
            <a:ext cx="2703443" cy="4731026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r>
              <a:rPr lang="fr-FR">
                <a:solidFill>
                  <a:schemeClr val="accent3"/>
                </a:solidFill>
              </a:rPr>
              <a:t>Mirage 2000B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47CF0A7-FD7F-522B-D5D7-EDE7AE1C5407}"/>
              </a:ext>
            </a:extLst>
          </p:cNvPr>
          <p:cNvSpPr/>
          <p:nvPr/>
        </p:nvSpPr>
        <p:spPr>
          <a:xfrm>
            <a:off x="6115301" y="214685"/>
            <a:ext cx="2703443" cy="4731026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r>
              <a:rPr lang="fr-FR">
                <a:solidFill>
                  <a:schemeClr val="accent3"/>
                </a:solidFill>
              </a:rPr>
              <a:t>Mirage 2000-5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F718C5AC-A3A1-42FF-4C7D-768A1DDD8CD7}"/>
              </a:ext>
            </a:extLst>
          </p:cNvPr>
          <p:cNvSpPr/>
          <p:nvPr/>
        </p:nvSpPr>
        <p:spPr>
          <a:xfrm>
            <a:off x="3327138" y="2571750"/>
            <a:ext cx="2623536" cy="2225731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endParaRPr lang="fr-FR">
              <a:solidFill>
                <a:schemeClr val="accent3"/>
              </a:solidFill>
            </a:endParaRPr>
          </a:p>
          <a:p>
            <a:pPr algn="ctr"/>
            <a:r>
              <a:rPr lang="fr-FR">
                <a:solidFill>
                  <a:schemeClr val="accent3"/>
                </a:solidFill>
              </a:rPr>
              <a:t>Mirage 2000-9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A39E981C-738B-B3C2-D84A-43C23ECC6B04}"/>
              </a:ext>
            </a:extLst>
          </p:cNvPr>
          <p:cNvSpPr/>
          <p:nvPr/>
        </p:nvSpPr>
        <p:spPr>
          <a:xfrm>
            <a:off x="3322425" y="225827"/>
            <a:ext cx="2602045" cy="2225731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r>
              <a:rPr lang="fr-FR">
                <a:solidFill>
                  <a:schemeClr val="accent3"/>
                </a:solidFill>
              </a:rPr>
              <a:t>Mirage 2000C</a:t>
            </a:r>
          </a:p>
        </p:txBody>
      </p:sp>
    </p:spTree>
    <p:extLst>
      <p:ext uri="{BB962C8B-B14F-4D97-AF65-F5344CB8AC3E}">
        <p14:creationId xmlns:p14="http://schemas.microsoft.com/office/powerpoint/2010/main" val="3395106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ravel Booking App Pitch Deck by Slidesgo">
  <a:themeElements>
    <a:clrScheme name="Simple Light">
      <a:dk1>
        <a:srgbClr val="FFFFFF"/>
      </a:dk1>
      <a:lt1>
        <a:srgbClr val="FFFFFF"/>
      </a:lt1>
      <a:dk2>
        <a:srgbClr val="5C71E8"/>
      </a:dk2>
      <a:lt2>
        <a:srgbClr val="EFEFEF"/>
      </a:lt2>
      <a:accent1>
        <a:srgbClr val="5C71E8"/>
      </a:accent1>
      <a:accent2>
        <a:srgbClr val="B1BFF9"/>
      </a:accent2>
      <a:accent3>
        <a:srgbClr val="424180"/>
      </a:accent3>
      <a:accent4>
        <a:srgbClr val="B1BFF9"/>
      </a:accent4>
      <a:accent5>
        <a:srgbClr val="7B8CE0"/>
      </a:accent5>
      <a:accent6>
        <a:srgbClr val="424180"/>
      </a:accent6>
      <a:hlink>
        <a:srgbClr val="5C71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25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Travel Booking App Pitch Deck by Slidesgo</vt:lpstr>
      <vt:lpstr>Le Mirage 2000</vt:lpstr>
      <vt:lpstr>PowerPoint Presentation</vt:lpstr>
      <vt:lpstr>Sommaire</vt:lpstr>
      <vt:lpstr>Histoire</vt:lpstr>
      <vt:lpstr>Histoire du Mirage 2000</vt:lpstr>
      <vt:lpstr>Chiffres clés</vt:lpstr>
      <vt:lpstr>Présence dans le monde</vt:lpstr>
      <vt:lpstr>PowerPoint Presentation</vt:lpstr>
      <vt:lpstr>PowerPoint Presentation</vt:lpstr>
      <vt:lpstr>PowerPoint Presentation</vt:lpstr>
      <vt:lpstr>Caractéristiques</vt:lpstr>
      <vt:lpstr>Caractéristiques</vt:lpstr>
      <vt:lpstr>Armements et technologies </vt:lpstr>
      <vt:lpstr>PowerPoint Presentation</vt:lpstr>
      <vt:lpstr>Dassault Aviation</vt:lpstr>
      <vt:lpstr>Dassault Aviation</vt:lpstr>
      <vt:lpstr>Plans et Maquette</vt:lpstr>
      <vt:lpstr>PowerPoint Presentation</vt:lpstr>
      <vt:lpstr>Ailes</vt:lpstr>
      <vt:lpstr>Missiles balistiques</vt:lpstr>
      <vt:lpstr>Roues</vt:lpstr>
      <vt:lpstr>Tableau de bord</vt:lpstr>
      <vt:lpstr>PowerPoint Presentation</vt:lpstr>
      <vt:lpstr>Bibliographies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Mirage 2000</dc:title>
  <cp:revision>1</cp:revision>
  <dcterms:modified xsi:type="dcterms:W3CDTF">2023-04-19T16:12:34Z</dcterms:modified>
</cp:coreProperties>
</file>